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5" r:id="rId4"/>
    <p:sldMasterId id="2147483696" r:id="rId5"/>
    <p:sldMasterId id="2147483697"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Lst>
  <p:sldSz cy="5143500" cx="9144000"/>
  <p:notesSz cx="6858000" cy="9144000"/>
  <p:embeddedFontLst>
    <p:embeddedFont>
      <p:font typeface="Righteous"/>
      <p:regular r:id="rId40"/>
    </p:embeddedFont>
    <p:embeddedFont>
      <p:font typeface="Abel"/>
      <p:regular r:id="rId41"/>
    </p:embeddedFont>
    <p:embeddedFont>
      <p:font typeface="Helvetica Neue"/>
      <p:regular r:id="rId42"/>
      <p:bold r:id="rId43"/>
      <p:italic r:id="rId44"/>
      <p:boldItalic r:id="rId45"/>
    </p:embeddedFont>
    <p:embeddedFont>
      <p:font typeface="Karla"/>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ighteous-regular.fntdata"/><Relationship Id="rId42" Type="http://schemas.openxmlformats.org/officeDocument/2006/relationships/font" Target="fonts/HelveticaNeue-regular.fntdata"/><Relationship Id="rId41" Type="http://schemas.openxmlformats.org/officeDocument/2006/relationships/font" Target="fonts/Abel-regular.fntdata"/><Relationship Id="rId44" Type="http://schemas.openxmlformats.org/officeDocument/2006/relationships/font" Target="fonts/HelveticaNeue-italic.fntdata"/><Relationship Id="rId43" Type="http://schemas.openxmlformats.org/officeDocument/2006/relationships/font" Target="fonts/HelveticaNeue-bold.fntdata"/><Relationship Id="rId46" Type="http://schemas.openxmlformats.org/officeDocument/2006/relationships/font" Target="fonts/Karla-regular.fntdata"/><Relationship Id="rId45" Type="http://schemas.openxmlformats.org/officeDocument/2006/relationships/font" Target="fonts/HelveticaNeue-bold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Karla-italic.fntdata"/><Relationship Id="rId47" Type="http://schemas.openxmlformats.org/officeDocument/2006/relationships/font" Target="fonts/Karla-bold.fntdata"/><Relationship Id="rId49" Type="http://schemas.openxmlformats.org/officeDocument/2006/relationships/font" Target="fonts/Karla-bold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28720" y="685800"/>
            <a:ext cx="46005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Helvetica Neue"/>
                <a:ea typeface="Helvetica Neue"/>
                <a:cs typeface="Helvetica Neue"/>
                <a:sym typeface="Helvetica Neue"/>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Helvetica Neue"/>
                <a:ea typeface="Helvetica Neue"/>
                <a:cs typeface="Helvetica Neue"/>
                <a:sym typeface="Helvetica Neue"/>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Helvetica Neue"/>
                <a:ea typeface="Helvetica Neue"/>
                <a:cs typeface="Helvetica Neue"/>
                <a:sym typeface="Helvetica Neue"/>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Helvetica Neue"/>
                <a:ea typeface="Helvetica Neue"/>
                <a:cs typeface="Helvetica Neue"/>
                <a:sym typeface="Helvetica Neue"/>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Helvetica Neue"/>
                <a:ea typeface="Helvetica Neue"/>
                <a:cs typeface="Helvetica Neue"/>
                <a:sym typeface="Helvetica Neue"/>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Helvetica Neue"/>
                <a:ea typeface="Helvetica Neue"/>
                <a:cs typeface="Helvetica Neue"/>
                <a:sym typeface="Helvetica Neue"/>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Helvetica Neue"/>
                <a:ea typeface="Helvetica Neue"/>
                <a:cs typeface="Helvetica Neue"/>
                <a:sym typeface="Helvetica Neue"/>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Helvetica Neue"/>
                <a:ea typeface="Helvetica Neue"/>
                <a:cs typeface="Helvetica Neue"/>
                <a:sym typeface="Helvetica Neue"/>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Helvetica Neue"/>
                <a:ea typeface="Helvetica Neue"/>
                <a:cs typeface="Helvetica Neue"/>
                <a:sym typeface="Helvetica Neue"/>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mlflow.org/docs/latest/models.html#id20" TargetMode="External"/><Relationship Id="rId3" Type="http://schemas.openxmlformats.org/officeDocument/2006/relationships/hyperlink" Target="https://www.mlflow.org/docs/latest/models.html#model-signature" TargetMode="External"/><Relationship Id="rId4" Type="http://schemas.openxmlformats.org/officeDocument/2006/relationships/hyperlink" Target="https://www.mlflow.org/docs/latest/models.html#input-example" TargetMode="External"/><Relationship Id="rId5" Type="http://schemas.openxmlformats.org/officeDocument/2006/relationships/hyperlink" Target="https://www.mlflow.org/docs/latest/python_api/mlflow.types.html#mlflow.types.DataType" TargetMode="External"/><Relationship Id="rId6" Type="http://schemas.openxmlformats.org/officeDocument/2006/relationships/hyperlink" Target="https://numpy.org/devdocs/user/basics.types.html" TargetMode="External"/><Relationship Id="rId7" Type="http://schemas.openxmlformats.org/officeDocument/2006/relationships/hyperlink" Target="https://www.mlflow.org/docs/latest/python_api/mlflow.pyfunc.html#pyfunc-model-config" TargetMode="External"/><Relationship Id="rId8" Type="http://schemas.openxmlformats.org/officeDocument/2006/relationships/hyperlink" Target="https://www.mlflow.org/docs/latest/python_api/mlflow.sklearn.html#mlflow.sklearn.log_model" TargetMode="External"/></Relationships>
</file>

<file path=ppt/notesSlides/_rels/notesSlide26.xml.rels><?xml version="1.0" encoding="UTF-8" standalone="yes"?><Relationships xmlns="http://schemas.openxmlformats.org/package/2006/relationships"><Relationship Id="rId20" Type="http://schemas.openxmlformats.org/officeDocument/2006/relationships/hyperlink" Target="https://www.mlflow.org/docs/latest/models.html#id20" TargetMode="External"/><Relationship Id="rId22" Type="http://schemas.openxmlformats.org/officeDocument/2006/relationships/hyperlink" Target="https://www.mlflow.org/docs/latest/models.html#input-example" TargetMode="External"/><Relationship Id="rId21" Type="http://schemas.openxmlformats.org/officeDocument/2006/relationships/hyperlink" Target="https://www.mlflow.org/docs/latest/models.html#model-signature" TargetMode="External"/><Relationship Id="rId24" Type="http://schemas.openxmlformats.org/officeDocument/2006/relationships/hyperlink" Target="https://numpy.org/devdocs/user/basics.types.html" TargetMode="External"/><Relationship Id="rId23" Type="http://schemas.openxmlformats.org/officeDocument/2006/relationships/hyperlink" Target="https://www.mlflow.org/docs/latest/python_api/mlflow.types.html#mlflow.types.DataType" TargetMode="External"/><Relationship Id="rId1" Type="http://schemas.openxmlformats.org/officeDocument/2006/relationships/notesMaster" Target="../notesMasters/notesMaster1.xml"/><Relationship Id="rId2" Type="http://schemas.openxmlformats.org/officeDocument/2006/relationships/hyperlink" Target="https://mlflow.org/docs/latest/models.html#id21" TargetMode="External"/><Relationship Id="rId3" Type="http://schemas.openxmlformats.org/officeDocument/2006/relationships/hyperlink" Target="https://mlflow.org/docs/latest/python_api/mlflow.sklearn.html#module-mlflow.sklearn" TargetMode="External"/><Relationship Id="rId4" Type="http://schemas.openxmlformats.org/officeDocument/2006/relationships/hyperlink" Target="https://mlflow.org/docs/latest/python_api/mlflow.sklearn.html#mlflow.sklearn.save_model" TargetMode="External"/><Relationship Id="rId9" Type="http://schemas.openxmlformats.org/officeDocument/2006/relationships/hyperlink" Target="https://mlflow.org/docs/latest/python_api/mlflow.models.html#mlflow.models.Model.save" TargetMode="External"/><Relationship Id="rId26" Type="http://schemas.openxmlformats.org/officeDocument/2006/relationships/hyperlink" Target="https://www.mlflow.org/docs/latest/python_api/mlflow.sklearn.html#mlflow.sklearn.log_model" TargetMode="External"/><Relationship Id="rId25" Type="http://schemas.openxmlformats.org/officeDocument/2006/relationships/hyperlink" Target="https://www.mlflow.org/docs/latest/python_api/mlflow.pyfunc.html#pyfunc-model-config" TargetMode="External"/><Relationship Id="rId5" Type="http://schemas.openxmlformats.org/officeDocument/2006/relationships/hyperlink" Target="https://mlflow.org/docs/latest/python_api/mlflow.sklearn.html#mlflow.sklearn.log_model" TargetMode="External"/><Relationship Id="rId6" Type="http://schemas.openxmlformats.org/officeDocument/2006/relationships/hyperlink" Target="https://mlflow.org/docs/latest/python_api/mlflow.sklearn.html#mlflow.sklearn.load_model" TargetMode="External"/><Relationship Id="rId7" Type="http://schemas.openxmlformats.org/officeDocument/2006/relationships/hyperlink" Target="https://mlflow.org/docs/latest/python_api/mlflow.models.html#mlflow.models.Model" TargetMode="External"/><Relationship Id="rId8" Type="http://schemas.openxmlformats.org/officeDocument/2006/relationships/hyperlink" Target="https://mlflow.org/docs/latest/python_api/mlflow.models.html#mlflow.models.Model.add_flavor" TargetMode="External"/><Relationship Id="rId11" Type="http://schemas.openxmlformats.org/officeDocument/2006/relationships/hyperlink" Target="https://mlflow.org/docs/latest/python_api/mlflow.models.html#mlflow.models.Model.load" TargetMode="External"/><Relationship Id="rId10" Type="http://schemas.openxmlformats.org/officeDocument/2006/relationships/hyperlink" Target="https://mlflow.org/docs/latest/python_api/mlflow.models.html#mlflow.models.Model.log" TargetMode="External"/><Relationship Id="rId13" Type="http://schemas.openxmlformats.org/officeDocument/2006/relationships/hyperlink" Target="https://mlflow.org/docs/latest/python_api/mlflow.html#mlflow.evaluate" TargetMode="External"/><Relationship Id="rId12" Type="http://schemas.openxmlformats.org/officeDocument/2006/relationships/hyperlink" Target="https://mlflow.org/docs/latest/models.html#id23" TargetMode="External"/><Relationship Id="rId15" Type="http://schemas.openxmlformats.org/officeDocument/2006/relationships/hyperlink" Target="https://mlflow.org/docs/latest/models.html#pyfunc-model-flavor" TargetMode="External"/><Relationship Id="rId14" Type="http://schemas.openxmlformats.org/officeDocument/2006/relationships/hyperlink" Target="https://mlflow.org/docs/latest/python_api/mlflow.html#mlflow.evaluate" TargetMode="External"/><Relationship Id="rId17" Type="http://schemas.openxmlformats.org/officeDocument/2006/relationships/hyperlink" Target="https://github.com/mlflow/mlflow/blob/master/examples/evaluation/evaluate_on_binary_classifier.py" TargetMode="External"/><Relationship Id="rId16" Type="http://schemas.openxmlformats.org/officeDocument/2006/relationships/hyperlink" Target="https://mlflow.org/docs/latest/tracking.html#tracking" TargetMode="External"/><Relationship Id="rId19" Type="http://schemas.openxmlformats.org/officeDocument/2006/relationships/hyperlink" Target="https://archive.ics.uci.edu/ml/datasets/adult" TargetMode="External"/><Relationship Id="rId18" Type="http://schemas.openxmlformats.org/officeDocument/2006/relationships/hyperlink" Target="https://mlflow.org/docs/latest/python_api/mlflow.html#mlflow.evaluate" TargetMode="Externa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lflow.org/docs/latest/models.html#id25" TargetMode="External"/><Relationship Id="rId3" Type="http://schemas.openxmlformats.org/officeDocument/2006/relationships/hyperlink" Target="https://mlflow.org/docs/latest/models.html#deploy-mlflow-models" TargetMode="External"/><Relationship Id="rId4" Type="http://schemas.openxmlformats.org/officeDocument/2006/relationships/hyperlink" Target="https://mlflow.org/docs/latest/models.html#deploy-a-python-function-model-on-microsoft-azure-ml" TargetMode="External"/><Relationship Id="rId9" Type="http://schemas.openxmlformats.org/officeDocument/2006/relationships/hyperlink" Target="https://mlflow.org/docs/latest/models.html#deploy-a-python-function-model-on-amazon-sagemaker" TargetMode="External"/><Relationship Id="rId5" Type="http://schemas.openxmlformats.org/officeDocument/2006/relationships/hyperlink" Target="https://mlflow.org/docs/latest/models.html#deploy-a-python-function-model-on-microsoft-azure-ml" TargetMode="External"/><Relationship Id="rId6" Type="http://schemas.openxmlformats.org/officeDocument/2006/relationships/hyperlink" Target="https://mlflow.org/docs/latest/models.html#deploy-a-python-function-model-on-microsoft-azure-ml" TargetMode="External"/><Relationship Id="rId7" Type="http://schemas.openxmlformats.org/officeDocument/2006/relationships/hyperlink" Target="https://mlflow.org/docs/latest/models.html#deploy-a-python-function-model-on-amazon-sagemaker" TargetMode="External"/><Relationship Id="rId8" Type="http://schemas.openxmlformats.org/officeDocument/2006/relationships/hyperlink" Target="https://mlflow.org/docs/latest/models.html#deploy-a-python-function-model-on-amazon-sagemaker" TargetMode="External"/><Relationship Id="rId11" Type="http://schemas.openxmlformats.org/officeDocument/2006/relationships/hyperlink" Target="https://mlflow.org/docs/latest/models.html#export-a-python-function-model-as-an-apache-spark-udf" TargetMode="External"/><Relationship Id="rId10" Type="http://schemas.openxmlformats.org/officeDocument/2006/relationships/hyperlink" Target="https://mlflow.org/docs/latest/models.html#export-a-python-function-model-as-an-apache-spark-udf" TargetMode="External"/><Relationship Id="rId13" Type="http://schemas.openxmlformats.org/officeDocument/2006/relationships/hyperlink" Target="https://mlflow.org/docs/latest/models.html#id52" TargetMode="External"/><Relationship Id="rId12" Type="http://schemas.openxmlformats.org/officeDocument/2006/relationships/hyperlink" Target="https://mlflow.org/docs/latest/models.html#export-a-python-function-model-as-an-apache-spark-udf" TargetMode="External"/><Relationship Id="rId15" Type="http://schemas.openxmlformats.org/officeDocument/2006/relationships/hyperlink" Target="https://www.tensorflow.org/tfx/serving/api_rest#request_format_2" TargetMode="External"/><Relationship Id="rId14" Type="http://schemas.openxmlformats.org/officeDocument/2006/relationships/hyperlink" Target="https://mlflow.org/docs/latest/python_api/mlflow.models.html#module-mlflow.models" TargetMode="Externa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1: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US"/>
              <a:t>__skip__</a:t>
            </a:r>
            <a:endParaRPr/>
          </a:p>
        </p:txBody>
      </p:sp>
      <p:sp>
        <p:nvSpPr>
          <p:cNvPr id="296" name="Google Shape;296;p1:notes"/>
          <p:cNvSpPr/>
          <p:nvPr>
            <p:ph idx="2" type="sldImg"/>
          </p:nvPr>
        </p:nvSpPr>
        <p:spPr>
          <a:xfrm>
            <a:off x="1128720" y="685800"/>
            <a:ext cx="46005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11b48e28b97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 name="Google Shape;665;g11b48e28b97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 name="Shape 673"/>
        <p:cNvGrpSpPr/>
        <p:nvPr/>
      </p:nvGrpSpPr>
      <p:grpSpPr>
        <a:xfrm>
          <a:off x="0" y="0"/>
          <a:ext cx="0" cy="0"/>
          <a:chOff x="0" y="0"/>
          <a:chExt cx="0" cy="0"/>
        </a:xfrm>
      </p:grpSpPr>
      <p:sp>
        <p:nvSpPr>
          <p:cNvPr id="674" name="Google Shape;674;g11b48e28b97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 name="Google Shape;675;g11b48e28b97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MLFlow offers various possibilities to store the entities that they track (6 main scenarii).</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Here are 2 end-members:</a:t>
            </a:r>
            <a:endParaRPr/>
          </a:p>
          <a:p>
            <a:pPr indent="-317500" lvl="0" marL="457200" rtl="0" algn="l">
              <a:spcBef>
                <a:spcPts val="0"/>
              </a:spcBef>
              <a:spcAft>
                <a:spcPts val="0"/>
              </a:spcAft>
              <a:buSzPts val="1400"/>
              <a:buChar char="●"/>
            </a:pPr>
            <a:r>
              <a:rPr lang="en-US"/>
              <a:t>on the left is the default, local version, where all entities are simply saved in the folder called “mlruns”, in the active directory at the time of code execution.</a:t>
            </a:r>
            <a:endParaRPr/>
          </a:p>
          <a:p>
            <a:pPr indent="-317500" lvl="0" marL="457200" rtl="0" algn="l">
              <a:spcBef>
                <a:spcPts val="0"/>
              </a:spcBef>
              <a:spcAft>
                <a:spcPts val="0"/>
              </a:spcAft>
              <a:buSzPts val="1400"/>
              <a:buChar char="●"/>
            </a:pPr>
            <a:r>
              <a:rPr lang="en-US"/>
              <a:t>on the right is a setup with a tracking server on AWS, that will store all artifacts (models, configs, images…) in a s3 bucket and all entities in a PostgreSQL database. Access to both is controlled by the tracking server.</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2" name="Shape 682"/>
        <p:cNvGrpSpPr/>
        <p:nvPr/>
      </p:nvGrpSpPr>
      <p:grpSpPr>
        <a:xfrm>
          <a:off x="0" y="0"/>
          <a:ext cx="0" cy="0"/>
          <a:chOff x="0" y="0"/>
          <a:chExt cx="0" cy="0"/>
        </a:xfrm>
      </p:grpSpPr>
      <p:sp>
        <p:nvSpPr>
          <p:cNvPr id="683" name="Google Shape;683;g11b48e28b9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4" name="Google Shape;684;g11b48e28b9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g122640e4eb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2" name="Google Shape;692;g122640e4eb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 name="Shape 696"/>
        <p:cNvGrpSpPr/>
        <p:nvPr/>
      </p:nvGrpSpPr>
      <p:grpSpPr>
        <a:xfrm>
          <a:off x="0" y="0"/>
          <a:ext cx="0" cy="0"/>
          <a:chOff x="0" y="0"/>
          <a:chExt cx="0" cy="0"/>
        </a:xfrm>
      </p:grpSpPr>
      <p:sp>
        <p:nvSpPr>
          <p:cNvPr id="697" name="Google Shape;697;g1222a4cbfcb_0_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8" name="Google Shape;698;g1222a4cbfcb_0_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__skip__</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0" name="Shape 760"/>
        <p:cNvGrpSpPr/>
        <p:nvPr/>
      </p:nvGrpSpPr>
      <p:grpSpPr>
        <a:xfrm>
          <a:off x="0" y="0"/>
          <a:ext cx="0" cy="0"/>
          <a:chOff x="0" y="0"/>
          <a:chExt cx="0" cy="0"/>
        </a:xfrm>
      </p:grpSpPr>
      <p:sp>
        <p:nvSpPr>
          <p:cNvPr id="761" name="Google Shape;761;g11d20c85583_2_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2" name="Google Shape;762;g11d20c85583_2_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a:solidFill>
                  <a:srgbClr val="24292F"/>
                </a:solidFill>
                <a:highlight>
                  <a:srgbClr val="FFFFFF"/>
                </a:highlight>
                <a:latin typeface="Arial"/>
                <a:ea typeface="Arial"/>
                <a:cs typeface="Arial"/>
                <a:sym typeface="Arial"/>
              </a:rPr>
              <a:t>In this part 2, we will cover:</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120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Concepts and motivation behind MLflow Projects and Models</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Tour of the the MLflow Project and Model API Documentation</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How to execute and reproduce MLflow Projects in the Databricks Community Edition (DCE)</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Load PyFunc Model Flavor and score</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Build an MLflow Project and share it for reproducible runs</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Use the MLflow UI on the DCE</a:t>
            </a:r>
            <a:endParaRPr>
              <a:solidFill>
                <a:srgbClr val="24292F"/>
              </a:solidFill>
              <a:highlight>
                <a:srgbClr val="FFFFFF"/>
              </a:highlight>
              <a:latin typeface="Arial"/>
              <a:ea typeface="Arial"/>
              <a:cs typeface="Arial"/>
              <a:sym typeface="Arial"/>
            </a:endParaRPr>
          </a:p>
          <a:p>
            <a:pPr indent="0" lvl="0" marL="0" rtl="0" algn="l">
              <a:spcBef>
                <a:spcPts val="120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6" name="Shape 766"/>
        <p:cNvGrpSpPr/>
        <p:nvPr/>
      </p:nvGrpSpPr>
      <p:grpSpPr>
        <a:xfrm>
          <a:off x="0" y="0"/>
          <a:ext cx="0" cy="0"/>
          <a:chOff x="0" y="0"/>
          <a:chExt cx="0" cy="0"/>
        </a:xfrm>
      </p:grpSpPr>
      <p:sp>
        <p:nvSpPr>
          <p:cNvPr id="767" name="Google Shape;767;g11d20c85583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8" name="Google Shape;768;g11d20c85583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 name="Shape 784"/>
        <p:cNvGrpSpPr/>
        <p:nvPr/>
      </p:nvGrpSpPr>
      <p:grpSpPr>
        <a:xfrm>
          <a:off x="0" y="0"/>
          <a:ext cx="0" cy="0"/>
          <a:chOff x="0" y="0"/>
          <a:chExt cx="0" cy="0"/>
        </a:xfrm>
      </p:grpSpPr>
      <p:sp>
        <p:nvSpPr>
          <p:cNvPr id="785" name="Google Shape;785;g11d20c85583_2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6" name="Google Shape;786;g11d20c85583_2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1" name="Shape 791"/>
        <p:cNvGrpSpPr/>
        <p:nvPr/>
      </p:nvGrpSpPr>
      <p:grpSpPr>
        <a:xfrm>
          <a:off x="0" y="0"/>
          <a:ext cx="0" cy="0"/>
          <a:chOff x="0" y="0"/>
          <a:chExt cx="0" cy="0"/>
        </a:xfrm>
      </p:grpSpPr>
      <p:sp>
        <p:nvSpPr>
          <p:cNvPr id="792" name="Google Shape;792;g11d20c85583_2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3" name="Google Shape;793;g11d20c85583_2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 name="Shape 800"/>
        <p:cNvGrpSpPr/>
        <p:nvPr/>
      </p:nvGrpSpPr>
      <p:grpSpPr>
        <a:xfrm>
          <a:off x="0" y="0"/>
          <a:ext cx="0" cy="0"/>
          <a:chOff x="0" y="0"/>
          <a:chExt cx="0" cy="0"/>
        </a:xfrm>
      </p:grpSpPr>
      <p:sp>
        <p:nvSpPr>
          <p:cNvPr id="801" name="Google Shape;801;g11d20c85583_2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2" name="Google Shape;802;g11d20c85583_2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222a4cbfcb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222a4cbfcb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__skip__</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7" name="Shape 807"/>
        <p:cNvGrpSpPr/>
        <p:nvPr/>
      </p:nvGrpSpPr>
      <p:grpSpPr>
        <a:xfrm>
          <a:off x="0" y="0"/>
          <a:ext cx="0" cy="0"/>
          <a:chOff x="0" y="0"/>
          <a:chExt cx="0" cy="0"/>
        </a:xfrm>
      </p:grpSpPr>
      <p:sp>
        <p:nvSpPr>
          <p:cNvPr id="808" name="Google Shape;808;g11d20c85583_2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9" name="Google Shape;809;g11d20c85583_2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0" name="Shape 820"/>
        <p:cNvGrpSpPr/>
        <p:nvPr/>
      </p:nvGrpSpPr>
      <p:grpSpPr>
        <a:xfrm>
          <a:off x="0" y="0"/>
          <a:ext cx="0" cy="0"/>
          <a:chOff x="0" y="0"/>
          <a:chExt cx="0" cy="0"/>
        </a:xfrm>
      </p:grpSpPr>
      <p:sp>
        <p:nvSpPr>
          <p:cNvPr id="821" name="Google Shape;821;g1222a4cbfcb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2" name="Google Shape;822;g1222a4cbfcb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__skip__</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Clr>
                <a:schemeClr val="dk1"/>
              </a:buClr>
              <a:buSzPts val="1100"/>
              <a:buFont typeface="Arial"/>
              <a:buNone/>
            </a:pPr>
            <a:r>
              <a:rPr lang="en-US">
                <a:solidFill>
                  <a:srgbClr val="24292F"/>
                </a:solidFill>
                <a:highlight>
                  <a:srgbClr val="FFFFFF"/>
                </a:highlight>
                <a:latin typeface="Arial"/>
                <a:ea typeface="Arial"/>
                <a:cs typeface="Arial"/>
                <a:sym typeface="Arial"/>
              </a:rPr>
              <a:t>In this part 2, we will cover:</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120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Concepts and motivation behind MLflow Projects and Models</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Tour of the the MLflow Project and Model API Documentation</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How to execute and reproduce MLflow Projects in the Databricks Community Edition (DCE)</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Load PyFunc Model Flavor and score</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Build an MLflow Project and share it for reproducible runs</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Use the MLflow UI on the DCE</a:t>
            </a:r>
            <a:endParaRPr>
              <a:solidFill>
                <a:srgbClr val="24292F"/>
              </a:solidFill>
              <a:highlight>
                <a:srgbClr val="FFFFFF"/>
              </a:highlight>
              <a:latin typeface="Arial"/>
              <a:ea typeface="Arial"/>
              <a:cs typeface="Arial"/>
              <a:sym typeface="Arial"/>
            </a:endParaRPr>
          </a:p>
          <a:p>
            <a:pPr indent="0" lvl="0" marL="0" rtl="0" algn="l">
              <a:spcBef>
                <a:spcPts val="120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g11d20c8558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6" name="Google Shape;886;g11d20c8558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solidFill>
                  <a:schemeClr val="dk1"/>
                </a:solidFill>
              </a:rPr>
              <a:t>Motivation behind Models is not different from what it was for Projects. </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It was need to have all the MLFlow frameworks supported </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(Pytorch, Spark, Tensorflow, SKlearn, R) - ML Frameworks</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(docker, Spark) - Serving tools</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because  the whole proposition was that it wouldn’t be possible to have people use and combine the best tools available </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and we won’t be able to serve them in different environments. </a:t>
            </a:r>
            <a:endParaRPr sz="1300">
              <a:solidFill>
                <a:srgbClr val="404040"/>
              </a:solidFill>
              <a:highlight>
                <a:srgbClr val="FFFFFF"/>
              </a:highlight>
              <a:latin typeface="Arial"/>
              <a:ea typeface="Arial"/>
              <a:cs typeface="Arial"/>
              <a:sym typeface="Arial"/>
            </a:endParaRPr>
          </a:p>
          <a:p>
            <a:pPr indent="0" lvl="0" marL="0" rtl="0" algn="l">
              <a:spcBef>
                <a:spcPts val="0"/>
              </a:spcBef>
              <a:spcAft>
                <a:spcPts val="0"/>
              </a:spcAft>
              <a:buNone/>
            </a:pPr>
            <a:r>
              <a:t/>
            </a:r>
            <a:endParaRPr sz="1300">
              <a:solidFill>
                <a:srgbClr val="404040"/>
              </a:solidFill>
              <a:highlight>
                <a:srgbClr val="FFFFFF"/>
              </a:highlight>
              <a:latin typeface="Arial"/>
              <a:ea typeface="Arial"/>
              <a:cs typeface="Arial"/>
              <a:sym typeface="Arial"/>
            </a:endParaRPr>
          </a:p>
          <a:p>
            <a:pPr indent="0" lvl="0" marL="0" rtl="0" algn="l">
              <a:spcBef>
                <a:spcPts val="0"/>
              </a:spcBef>
              <a:spcAft>
                <a:spcPts val="0"/>
              </a:spcAft>
              <a:buNone/>
            </a:pPr>
            <a:r>
              <a:rPr lang="en-US" sz="1300">
                <a:solidFill>
                  <a:srgbClr val="404040"/>
                </a:solidFill>
                <a:highlight>
                  <a:srgbClr val="FFFFFF"/>
                </a:highlight>
                <a:latin typeface="Arial"/>
                <a:ea typeface="Arial"/>
                <a:cs typeface="Arial"/>
                <a:sym typeface="Arial"/>
              </a:rPr>
              <a:t>An MLflow Model is a standard format for packaging machine learning models that can be used in a variety of downstream tools—for example, real-time serving through a REST API or batch inference on Apache Spark. The format defines a convention that lets you save a model in different “flavors” that can be understood by different downstream tools.</a:t>
            </a:r>
            <a:endParaRPr sz="1300">
              <a:solidFill>
                <a:srgbClr val="404040"/>
              </a:solidFill>
              <a:highlight>
                <a:srgbClr val="FFFFFF"/>
              </a:highlight>
              <a:latin typeface="Arial"/>
              <a:ea typeface="Arial"/>
              <a:cs typeface="Arial"/>
              <a:sym typeface="Arial"/>
            </a:endParaRPr>
          </a:p>
          <a:p>
            <a:pPr indent="0" lvl="0" marL="0" rtl="0" algn="l">
              <a:spcBef>
                <a:spcPts val="0"/>
              </a:spcBef>
              <a:spcAft>
                <a:spcPts val="0"/>
              </a:spcAft>
              <a:buNone/>
            </a:pPr>
            <a:r>
              <a:t/>
            </a:r>
            <a:endParaRPr sz="1300">
              <a:solidFill>
                <a:srgbClr val="404040"/>
              </a:solidFill>
              <a:highlight>
                <a:srgbClr val="FFFFFF"/>
              </a:highlight>
              <a:latin typeface="Arial"/>
              <a:ea typeface="Arial"/>
              <a:cs typeface="Arial"/>
              <a:sym typeface="Arial"/>
            </a:endParaRPr>
          </a:p>
          <a:p>
            <a:pPr indent="0" lvl="0" marL="0" rtl="0" algn="l">
              <a:spcBef>
                <a:spcPts val="0"/>
              </a:spcBef>
              <a:spcAft>
                <a:spcPts val="0"/>
              </a:spcAft>
              <a:buNone/>
            </a:pPr>
            <a:r>
              <a:t/>
            </a:r>
            <a:endParaRPr sz="1300">
              <a:solidFill>
                <a:srgbClr val="404040"/>
              </a:solidFill>
              <a:highlight>
                <a:srgbClr val="FFFFFF"/>
              </a:highlight>
              <a:latin typeface="Arial"/>
              <a:ea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 name="Shape 892"/>
        <p:cNvGrpSpPr/>
        <p:nvPr/>
      </p:nvGrpSpPr>
      <p:grpSpPr>
        <a:xfrm>
          <a:off x="0" y="0"/>
          <a:ext cx="0" cy="0"/>
          <a:chOff x="0" y="0"/>
          <a:chExt cx="0" cy="0"/>
        </a:xfrm>
      </p:grpSpPr>
      <p:sp>
        <p:nvSpPr>
          <p:cNvPr id="893" name="Google Shape;893;g11d20c85583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4" name="Google Shape;894;g11d20c85583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Motivation behind Models is not different from what it was for Projects. </a:t>
            </a:r>
            <a:endParaRPr/>
          </a:p>
          <a:p>
            <a:pPr indent="0" lvl="0" marL="0" rtl="0" algn="l">
              <a:spcBef>
                <a:spcPts val="0"/>
              </a:spcBef>
              <a:spcAft>
                <a:spcPts val="0"/>
              </a:spcAft>
              <a:buNone/>
            </a:pPr>
            <a:r>
              <a:rPr lang="en-US"/>
              <a:t>It was need to have all the MLFlow frameworks supported </a:t>
            </a:r>
            <a:endParaRPr/>
          </a:p>
          <a:p>
            <a:pPr indent="0" lvl="0" marL="0" rtl="0" algn="l">
              <a:spcBef>
                <a:spcPts val="0"/>
              </a:spcBef>
              <a:spcAft>
                <a:spcPts val="0"/>
              </a:spcAft>
              <a:buNone/>
            </a:pPr>
            <a:r>
              <a:rPr lang="en-US"/>
              <a:t>—-</a:t>
            </a:r>
            <a:endParaRPr/>
          </a:p>
          <a:p>
            <a:pPr indent="0" lvl="0" marL="0" rtl="0" algn="l">
              <a:spcBef>
                <a:spcPts val="0"/>
              </a:spcBef>
              <a:spcAft>
                <a:spcPts val="0"/>
              </a:spcAft>
              <a:buNone/>
            </a:pPr>
            <a:r>
              <a:rPr lang="en-US"/>
              <a:t>(Pytorch, Spark, Tensorflow, SKlearn, R) - ML Frameworks</a:t>
            </a:r>
            <a:endParaRPr/>
          </a:p>
          <a:p>
            <a:pPr indent="0" lvl="0" marL="0" rtl="0" algn="l">
              <a:spcBef>
                <a:spcPts val="0"/>
              </a:spcBef>
              <a:spcAft>
                <a:spcPts val="0"/>
              </a:spcAft>
              <a:buNone/>
            </a:pPr>
            <a:r>
              <a:rPr lang="en-US">
                <a:solidFill>
                  <a:schemeClr val="dk1"/>
                </a:solidFill>
              </a:rPr>
              <a:t>(docker, Spark) - Serving tools</a:t>
            </a:r>
            <a:endParaRPr>
              <a:solidFill>
                <a:schemeClr val="dk1"/>
              </a:solidFill>
            </a:endParaRPr>
          </a:p>
          <a:p>
            <a:pPr indent="0" lvl="0" marL="0" rtl="0" algn="l">
              <a:spcBef>
                <a:spcPts val="0"/>
              </a:spcBef>
              <a:spcAft>
                <a:spcPts val="0"/>
              </a:spcAft>
              <a:buNone/>
            </a:pPr>
            <a:r>
              <a:rPr lang="en-US">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US"/>
              <a:t>because  the whole proposition was that it wouldn’t be possible to have people use and combine the best tools available </a:t>
            </a:r>
            <a:endParaRPr/>
          </a:p>
          <a:p>
            <a:pPr indent="0" lvl="0" marL="0" rtl="0" algn="l">
              <a:spcBef>
                <a:spcPts val="0"/>
              </a:spcBef>
              <a:spcAft>
                <a:spcPts val="0"/>
              </a:spcAft>
              <a:buNone/>
            </a:pPr>
            <a:r>
              <a:rPr lang="en-US"/>
              <a:t>and we won’t be able to serve them in different environments.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Problems: </a:t>
            </a:r>
            <a:endParaRPr/>
          </a:p>
          <a:p>
            <a:pPr indent="-317500" lvl="0" marL="457200" rtl="0" algn="l">
              <a:spcBef>
                <a:spcPts val="0"/>
              </a:spcBef>
              <a:spcAft>
                <a:spcPts val="0"/>
              </a:spcAft>
              <a:buSzPts val="1400"/>
              <a:buChar char="-"/>
            </a:pPr>
            <a:r>
              <a:rPr lang="en-US"/>
              <a:t>models can’t be written with the wide range of tools, and as the result =&gt; you have to worry about how they are going to be used and executed in different env-s</a:t>
            </a:r>
            <a:endParaRPr/>
          </a:p>
          <a:p>
            <a:pPr indent="-317500" lvl="0" marL="457200" rtl="0" algn="l">
              <a:spcBef>
                <a:spcPts val="0"/>
              </a:spcBef>
              <a:spcAft>
                <a:spcPts val="0"/>
              </a:spcAft>
              <a:buSzPts val="1400"/>
              <a:buChar char="-"/>
            </a:pPr>
            <a:r>
              <a:rPr lang="en-US"/>
              <a:t>these models can be written with different tools, i.e. I write model in TF and run it on Kubernetes, or run a Scikit-learn model and run on Spark, or write in Spark and run on Sagemaker as an MLLib. </a:t>
            </a:r>
            <a:endParaRPr/>
          </a:p>
          <a:p>
            <a:pPr indent="-317500" lvl="0" marL="457200" rtl="0" algn="l">
              <a:spcBef>
                <a:spcPts val="0"/>
              </a:spcBef>
              <a:spcAft>
                <a:spcPts val="0"/>
              </a:spcAft>
              <a:buSzPts val="1400"/>
              <a:buChar char="-"/>
            </a:pPr>
            <a:r>
              <a:rPr lang="en-US"/>
              <a:t>So, If I want to support all that, then I happen to have all this NxM combination of Model Support for all the different serving tools.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Models can be understood as docker file for models.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if you have a DF you can execute any app. </a:t>
            </a:r>
            <a:endParaRPr/>
          </a:p>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11d20c85583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11d20c85583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300">
                <a:solidFill>
                  <a:srgbClr val="404040"/>
                </a:solidFill>
                <a:highlight>
                  <a:srgbClr val="FFFFFF"/>
                </a:highlight>
                <a:latin typeface="Arial"/>
                <a:ea typeface="Arial"/>
                <a:cs typeface="Arial"/>
                <a:sym typeface="Arial"/>
              </a:rPr>
              <a:t>Each MLflow </a:t>
            </a:r>
            <a:r>
              <a:rPr b="1" lang="en-US" sz="1300">
                <a:solidFill>
                  <a:srgbClr val="404040"/>
                </a:solidFill>
                <a:highlight>
                  <a:srgbClr val="FFFFFF"/>
                </a:highlight>
                <a:latin typeface="Arial"/>
                <a:ea typeface="Arial"/>
                <a:cs typeface="Arial"/>
                <a:sym typeface="Arial"/>
              </a:rPr>
              <a:t>Model</a:t>
            </a:r>
            <a:r>
              <a:rPr lang="en-US" sz="1300">
                <a:solidFill>
                  <a:srgbClr val="404040"/>
                </a:solidFill>
                <a:highlight>
                  <a:srgbClr val="FFFFFF"/>
                </a:highlight>
                <a:latin typeface="Arial"/>
                <a:ea typeface="Arial"/>
                <a:cs typeface="Arial"/>
                <a:sym typeface="Arial"/>
              </a:rPr>
              <a:t> is a directory containing arbitrary files, together with an </a:t>
            </a:r>
            <a:r>
              <a:rPr b="1" lang="en-US" sz="1150">
                <a:solidFill>
                  <a:srgbClr val="052247"/>
                </a:solidFill>
                <a:highlight>
                  <a:srgbClr val="FFFFFF"/>
                </a:highlight>
                <a:latin typeface="Arial"/>
                <a:ea typeface="Arial"/>
                <a:cs typeface="Arial"/>
                <a:sym typeface="Arial"/>
              </a:rPr>
              <a:t>MLmodel</a:t>
            </a:r>
            <a:r>
              <a:rPr lang="en-US" sz="1300">
                <a:solidFill>
                  <a:srgbClr val="404040"/>
                </a:solidFill>
                <a:highlight>
                  <a:srgbClr val="FFFFFF"/>
                </a:highlight>
                <a:latin typeface="Arial"/>
                <a:ea typeface="Arial"/>
                <a:cs typeface="Arial"/>
                <a:sym typeface="Arial"/>
              </a:rPr>
              <a:t> file in the root of the directory that can define multiple </a:t>
            </a:r>
            <a:r>
              <a:rPr i="1" lang="en-US" sz="1300">
                <a:solidFill>
                  <a:srgbClr val="404040"/>
                </a:solidFill>
                <a:highlight>
                  <a:srgbClr val="FFFFFF"/>
                </a:highlight>
                <a:latin typeface="Arial"/>
                <a:ea typeface="Arial"/>
                <a:cs typeface="Arial"/>
                <a:sym typeface="Arial"/>
              </a:rPr>
              <a:t>flavors</a:t>
            </a:r>
            <a:r>
              <a:rPr lang="en-US" sz="1300">
                <a:solidFill>
                  <a:srgbClr val="404040"/>
                </a:solidFill>
                <a:highlight>
                  <a:srgbClr val="FFFFFF"/>
                </a:highlight>
                <a:latin typeface="Arial"/>
                <a:ea typeface="Arial"/>
                <a:cs typeface="Arial"/>
                <a:sym typeface="Arial"/>
              </a:rPr>
              <a:t> that the model can be viewed in.</a:t>
            </a:r>
            <a:endParaRPr sz="1300">
              <a:solidFill>
                <a:srgbClr val="404040"/>
              </a:solidFill>
              <a:highlight>
                <a:srgbClr val="FFFFFF"/>
              </a:highlight>
              <a:latin typeface="Arial"/>
              <a:ea typeface="Arial"/>
              <a:cs typeface="Arial"/>
              <a:sym typeface="Arial"/>
            </a:endParaRPr>
          </a:p>
          <a:p>
            <a:pPr indent="0" lvl="0" marL="0" rtl="0" algn="l">
              <a:spcBef>
                <a:spcPts val="0"/>
              </a:spcBef>
              <a:spcAft>
                <a:spcPts val="0"/>
              </a:spcAft>
              <a:buNone/>
            </a:pPr>
            <a:r>
              <a:t/>
            </a:r>
            <a:endParaRPr sz="1300">
              <a:solidFill>
                <a:srgbClr val="404040"/>
              </a:solidFill>
              <a:highlight>
                <a:srgbClr val="FFFFFF"/>
              </a:highlight>
              <a:latin typeface="Arial"/>
              <a:ea typeface="Arial"/>
              <a:cs typeface="Arial"/>
              <a:sym typeface="Arial"/>
            </a:endParaRPr>
          </a:p>
          <a:p>
            <a:pPr indent="0" lvl="0" marL="0" rtl="0" algn="l">
              <a:spcBef>
                <a:spcPts val="0"/>
              </a:spcBef>
              <a:spcAft>
                <a:spcPts val="0"/>
              </a:spcAft>
              <a:buNone/>
            </a:pPr>
            <a:r>
              <a:rPr lang="en-US" sz="1300">
                <a:solidFill>
                  <a:srgbClr val="404040"/>
                </a:solidFill>
                <a:highlight>
                  <a:srgbClr val="FFFFFF"/>
                </a:highlight>
                <a:latin typeface="Arial"/>
                <a:ea typeface="Arial"/>
                <a:cs typeface="Arial"/>
                <a:sym typeface="Arial"/>
              </a:rPr>
              <a:t>Here we have an example where  </a:t>
            </a:r>
            <a:r>
              <a:rPr b="1" lang="en-US" sz="1150">
                <a:solidFill>
                  <a:srgbClr val="052247"/>
                </a:solidFill>
                <a:highlight>
                  <a:srgbClr val="FFFFFF"/>
                </a:highlight>
                <a:latin typeface="Arial"/>
                <a:ea typeface="Arial"/>
                <a:cs typeface="Arial"/>
                <a:sym typeface="Arial"/>
              </a:rPr>
              <a:t>MLmodel</a:t>
            </a:r>
            <a:r>
              <a:rPr lang="en-US" sz="1300">
                <a:solidFill>
                  <a:srgbClr val="404040"/>
                </a:solidFill>
                <a:highlight>
                  <a:srgbClr val="FFFFFF"/>
                </a:highlight>
                <a:latin typeface="Arial"/>
                <a:ea typeface="Arial"/>
                <a:cs typeface="Arial"/>
                <a:sym typeface="Arial"/>
              </a:rPr>
              <a:t> file describes two flavors.</a:t>
            </a:r>
            <a:endParaRPr sz="1300">
              <a:solidFill>
                <a:srgbClr val="404040"/>
              </a:solidFill>
              <a:highlight>
                <a:srgbClr val="FFFFFF"/>
              </a:highlight>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300">
                <a:solidFill>
                  <a:srgbClr val="404040"/>
                </a:solidFill>
                <a:highlight>
                  <a:srgbClr val="FFFFFF"/>
                </a:highlight>
                <a:latin typeface="Arial"/>
                <a:ea typeface="Arial"/>
                <a:cs typeface="Arial"/>
                <a:sym typeface="Arial"/>
              </a:rPr>
              <a:t>This model can then be used with any tool that supports either the </a:t>
            </a:r>
            <a:r>
              <a:rPr lang="en-US" sz="1150">
                <a:solidFill>
                  <a:schemeClr val="accent1"/>
                </a:solidFill>
                <a:highlight>
                  <a:srgbClr val="FFFFFF"/>
                </a:highlight>
                <a:latin typeface="Arial"/>
                <a:ea typeface="Arial"/>
                <a:cs typeface="Arial"/>
                <a:sym typeface="Arial"/>
              </a:rPr>
              <a:t>sklearn</a:t>
            </a:r>
            <a:r>
              <a:rPr lang="en-US" sz="1300">
                <a:solidFill>
                  <a:srgbClr val="404040"/>
                </a:solidFill>
                <a:highlight>
                  <a:srgbClr val="FFFFFF"/>
                </a:highlight>
                <a:latin typeface="Arial"/>
                <a:ea typeface="Arial"/>
                <a:cs typeface="Arial"/>
                <a:sym typeface="Arial"/>
              </a:rPr>
              <a:t> or </a:t>
            </a:r>
            <a:r>
              <a:rPr lang="en-US" sz="1150">
                <a:solidFill>
                  <a:schemeClr val="accent1"/>
                </a:solidFill>
                <a:highlight>
                  <a:srgbClr val="FFFFFF"/>
                </a:highlight>
                <a:latin typeface="Arial"/>
                <a:ea typeface="Arial"/>
                <a:cs typeface="Arial"/>
                <a:sym typeface="Arial"/>
              </a:rPr>
              <a:t>python_function</a:t>
            </a:r>
            <a:r>
              <a:rPr lang="en-US" sz="1300">
                <a:solidFill>
                  <a:srgbClr val="404040"/>
                </a:solidFill>
                <a:highlight>
                  <a:srgbClr val="FFFFFF"/>
                </a:highlight>
                <a:latin typeface="Arial"/>
                <a:ea typeface="Arial"/>
                <a:cs typeface="Arial"/>
                <a:sym typeface="Arial"/>
              </a:rPr>
              <a:t> model flavor. For example, the </a:t>
            </a:r>
            <a:r>
              <a:rPr lang="en-US" sz="1150">
                <a:solidFill>
                  <a:srgbClr val="052247"/>
                </a:solidFill>
                <a:highlight>
                  <a:srgbClr val="FFFFFF"/>
                </a:highlight>
                <a:latin typeface="Arial"/>
                <a:ea typeface="Arial"/>
                <a:cs typeface="Arial"/>
                <a:sym typeface="Arial"/>
              </a:rPr>
              <a:t>mlflow models serve</a:t>
            </a:r>
            <a:r>
              <a:rPr lang="en-US" sz="1300">
                <a:solidFill>
                  <a:srgbClr val="404040"/>
                </a:solidFill>
                <a:highlight>
                  <a:srgbClr val="FFFFFF"/>
                </a:highlight>
                <a:latin typeface="Arial"/>
                <a:ea typeface="Arial"/>
                <a:cs typeface="Arial"/>
                <a:sym typeface="Arial"/>
              </a:rPr>
              <a:t> command can serve a model with the </a:t>
            </a:r>
            <a:r>
              <a:rPr lang="en-US" sz="1150">
                <a:solidFill>
                  <a:srgbClr val="052247"/>
                </a:solidFill>
                <a:highlight>
                  <a:srgbClr val="FFFFFF"/>
                </a:highlight>
                <a:latin typeface="Arial"/>
                <a:ea typeface="Arial"/>
                <a:cs typeface="Arial"/>
                <a:sym typeface="Arial"/>
              </a:rPr>
              <a:t>python_function</a:t>
            </a:r>
            <a:r>
              <a:rPr lang="en-US" sz="1300">
                <a:solidFill>
                  <a:srgbClr val="404040"/>
                </a:solidFill>
                <a:highlight>
                  <a:srgbClr val="FFFFFF"/>
                </a:highlight>
                <a:latin typeface="Arial"/>
                <a:ea typeface="Arial"/>
                <a:cs typeface="Arial"/>
                <a:sym typeface="Arial"/>
              </a:rPr>
              <a:t> </a:t>
            </a:r>
            <a:endParaRPr sz="1100">
              <a:solidFill>
                <a:schemeClr val="dk1"/>
              </a:solidFill>
              <a:latin typeface="Arial"/>
              <a:ea typeface="Arial"/>
              <a:cs typeface="Arial"/>
              <a:sym typeface="Arial"/>
            </a:endParaRPr>
          </a:p>
          <a:p>
            <a:pPr indent="0" lvl="0" marL="0" rtl="0" algn="l">
              <a:spcBef>
                <a:spcPts val="0"/>
              </a:spcBef>
              <a:spcAft>
                <a:spcPts val="0"/>
              </a:spcAft>
              <a:buNone/>
            </a:pPr>
            <a:r>
              <a:rPr lang="en-US" sz="1000">
                <a:solidFill>
                  <a:srgbClr val="052247"/>
                </a:solidFill>
                <a:highlight>
                  <a:srgbClr val="EDF9FA"/>
                </a:highlight>
                <a:latin typeface="Courier New"/>
                <a:ea typeface="Courier New"/>
                <a:cs typeface="Courier New"/>
                <a:sym typeface="Courier New"/>
              </a:rPr>
              <a:t>mlflow models serve -m my_model</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052247"/>
              </a:solidFill>
              <a:highlight>
                <a:srgbClr val="EDF9FA"/>
              </a:highlight>
              <a:latin typeface="Courier New"/>
              <a:ea typeface="Courier New"/>
              <a:cs typeface="Courier New"/>
              <a:sym typeface="Courier New"/>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 name="Shape 916"/>
        <p:cNvGrpSpPr/>
        <p:nvPr/>
      </p:nvGrpSpPr>
      <p:grpSpPr>
        <a:xfrm>
          <a:off x="0" y="0"/>
          <a:ext cx="0" cy="0"/>
          <a:chOff x="0" y="0"/>
          <a:chExt cx="0" cy="0"/>
        </a:xfrm>
      </p:grpSpPr>
      <p:sp>
        <p:nvSpPr>
          <p:cNvPr id="917" name="Google Shape;917;g11d20c85583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8" name="Google Shape;918;g11d20c85583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2000"/>
              </a:spcBef>
              <a:spcAft>
                <a:spcPts val="0"/>
              </a:spcAft>
              <a:buClr>
                <a:schemeClr val="dk1"/>
              </a:buClr>
              <a:buSzPts val="1100"/>
              <a:buFont typeface="Arial"/>
              <a:buNone/>
            </a:pPr>
            <a:r>
              <a:rPr lang="en-US" sz="2550">
                <a:solidFill>
                  <a:srgbClr val="404040"/>
                </a:solidFill>
                <a:uFill>
                  <a:noFill/>
                </a:uFill>
                <a:latin typeface="Arial"/>
                <a:ea typeface="Arial"/>
                <a:cs typeface="Arial"/>
                <a:sym typeface="Arial"/>
                <a:hlinkClick r:id="rId2">
                  <a:extLst>
                    <a:ext uri="{A12FA001-AC4F-418D-AE19-62706E023703}">
                      <ahyp:hlinkClr val="tx"/>
                    </a:ext>
                  </a:extLst>
                </a:hlinkClick>
              </a:rPr>
              <a:t>Model Signature And Input Example</a:t>
            </a:r>
            <a:endParaRPr sz="2550">
              <a:solidFill>
                <a:srgbClr val="404040"/>
              </a:solidFill>
              <a:latin typeface="Arial"/>
              <a:ea typeface="Arial"/>
              <a:cs typeface="Arial"/>
              <a:sym typeface="Arial"/>
            </a:endParaRPr>
          </a:p>
          <a:p>
            <a:pPr indent="0" lvl="0" marL="0" rtl="0" algn="l">
              <a:lnSpc>
                <a:spcPct val="141000"/>
              </a:lnSpc>
              <a:spcBef>
                <a:spcPts val="1300"/>
              </a:spcBef>
              <a:spcAft>
                <a:spcPts val="0"/>
              </a:spcAft>
              <a:buClr>
                <a:schemeClr val="dk1"/>
              </a:buClr>
              <a:buSzPts val="1100"/>
              <a:buFont typeface="Arial"/>
              <a:buNone/>
            </a:pPr>
            <a:r>
              <a:rPr lang="en-US" sz="1100">
                <a:solidFill>
                  <a:schemeClr val="dk1"/>
                </a:solidFill>
                <a:latin typeface="Arial"/>
                <a:ea typeface="Arial"/>
                <a:cs typeface="Arial"/>
                <a:sym typeface="Arial"/>
              </a:rPr>
              <a:t>When working with ML models you often need to know some basic functional properties of the model at hand, such as “What inputs does it expect?” and “What output does it produce?”. MLflow models can include the following additional metadata about model inputs and outputs that can be used by downstream tooling:</a:t>
            </a:r>
            <a:endParaRPr sz="1100">
              <a:solidFill>
                <a:schemeClr val="dk1"/>
              </a:solidFill>
              <a:latin typeface="Arial"/>
              <a:ea typeface="Arial"/>
              <a:cs typeface="Arial"/>
              <a:sym typeface="Arial"/>
            </a:endParaRPr>
          </a:p>
          <a:p>
            <a:pPr indent="-298450" lvl="0" marL="685800" rtl="0" algn="l">
              <a:lnSpc>
                <a:spcPct val="163636"/>
              </a:lnSpc>
              <a:spcBef>
                <a:spcPts val="1800"/>
              </a:spcBef>
              <a:spcAft>
                <a:spcPts val="0"/>
              </a:spcAft>
              <a:buClr>
                <a:schemeClr val="dk1"/>
              </a:buClr>
              <a:buSzPts val="1100"/>
              <a:buChar char="●"/>
            </a:pPr>
            <a:r>
              <a:rPr lang="en-US" sz="1100">
                <a:solidFill>
                  <a:srgbClr val="198EAC"/>
                </a:solidFill>
                <a:uFill>
                  <a:noFill/>
                </a:uFill>
                <a:latin typeface="Arial"/>
                <a:ea typeface="Arial"/>
                <a:cs typeface="Arial"/>
                <a:sym typeface="Arial"/>
                <a:hlinkClick r:id="rId3">
                  <a:extLst>
                    <a:ext uri="{A12FA001-AC4F-418D-AE19-62706E023703}">
                      <ahyp:hlinkClr val="tx"/>
                    </a:ext>
                  </a:extLst>
                </a:hlinkClick>
              </a:rPr>
              <a:t>Model Signature</a:t>
            </a:r>
            <a:r>
              <a:rPr lang="en-US" sz="1100">
                <a:solidFill>
                  <a:schemeClr val="dk1"/>
                </a:solidFill>
                <a:latin typeface="Arial"/>
                <a:ea typeface="Arial"/>
                <a:cs typeface="Arial"/>
                <a:sym typeface="Arial"/>
              </a:rPr>
              <a:t> - description of a model’s inputs and outputs.</a:t>
            </a:r>
            <a:endParaRPr sz="1100">
              <a:solidFill>
                <a:schemeClr val="dk1"/>
              </a:solidFill>
              <a:latin typeface="Arial"/>
              <a:ea typeface="Arial"/>
              <a:cs typeface="Arial"/>
              <a:sym typeface="Arial"/>
            </a:endParaRPr>
          </a:p>
          <a:p>
            <a:pPr indent="-298450" lvl="0" marL="685800" rtl="0" algn="l">
              <a:lnSpc>
                <a:spcPct val="163636"/>
              </a:lnSpc>
              <a:spcBef>
                <a:spcPts val="0"/>
              </a:spcBef>
              <a:spcAft>
                <a:spcPts val="0"/>
              </a:spcAft>
              <a:buClr>
                <a:schemeClr val="dk1"/>
              </a:buClr>
              <a:buSzPts val="1100"/>
              <a:buChar char="●"/>
            </a:pPr>
            <a:r>
              <a:rPr lang="en-US" sz="1100">
                <a:solidFill>
                  <a:srgbClr val="198EAC"/>
                </a:solidFill>
                <a:uFill>
                  <a:noFill/>
                </a:uFill>
                <a:latin typeface="Arial"/>
                <a:ea typeface="Arial"/>
                <a:cs typeface="Arial"/>
                <a:sym typeface="Arial"/>
                <a:hlinkClick r:id="rId4">
                  <a:extLst>
                    <a:ext uri="{A12FA001-AC4F-418D-AE19-62706E023703}">
                      <ahyp:hlinkClr val="tx"/>
                    </a:ext>
                  </a:extLst>
                </a:hlinkClick>
              </a:rPr>
              <a:t>Model Input Example</a:t>
            </a:r>
            <a:r>
              <a:rPr lang="en-US" sz="1100">
                <a:solidFill>
                  <a:schemeClr val="dk1"/>
                </a:solidFill>
                <a:latin typeface="Arial"/>
                <a:ea typeface="Arial"/>
                <a:cs typeface="Arial"/>
                <a:sym typeface="Arial"/>
              </a:rPr>
              <a:t> - example of a valid model input.</a:t>
            </a:r>
            <a:endParaRPr sz="1100">
              <a:solidFill>
                <a:schemeClr val="dk1"/>
              </a:solidFill>
              <a:latin typeface="Arial"/>
              <a:ea typeface="Arial"/>
              <a:cs typeface="Arial"/>
              <a:sym typeface="Arial"/>
            </a:endParaRPr>
          </a:p>
          <a:p>
            <a:pPr indent="0" lvl="0" marL="0" rtl="0" algn="l">
              <a:lnSpc>
                <a:spcPct val="115000"/>
              </a:lnSpc>
              <a:spcBef>
                <a:spcPts val="3600"/>
              </a:spcBef>
              <a:spcAft>
                <a:spcPts val="0"/>
              </a:spcAft>
              <a:buNone/>
            </a:pPr>
            <a:r>
              <a:rPr lang="en-US" sz="2100">
                <a:solidFill>
                  <a:srgbClr val="404040"/>
                </a:solidFill>
                <a:highlight>
                  <a:srgbClr val="FFFFFF"/>
                </a:highlight>
                <a:latin typeface="Arial"/>
                <a:ea typeface="Arial"/>
                <a:cs typeface="Arial"/>
                <a:sym typeface="Arial"/>
              </a:rPr>
              <a:t>Model Signature</a:t>
            </a:r>
            <a:endParaRPr sz="2100">
              <a:solidFill>
                <a:srgbClr val="404040"/>
              </a:solidFill>
              <a:highlight>
                <a:srgbClr val="FFFFFF"/>
              </a:highlight>
              <a:latin typeface="Arial"/>
              <a:ea typeface="Arial"/>
              <a:cs typeface="Arial"/>
              <a:sym typeface="Arial"/>
            </a:endParaRPr>
          </a:p>
          <a:p>
            <a:pPr indent="0" lvl="0" marL="0" rtl="0" algn="l">
              <a:lnSpc>
                <a:spcPct val="141000"/>
              </a:lnSpc>
              <a:spcBef>
                <a:spcPts val="1100"/>
              </a:spcBef>
              <a:spcAft>
                <a:spcPts val="0"/>
              </a:spcAft>
              <a:buNone/>
            </a:pPr>
            <a:r>
              <a:rPr lang="en-US" sz="1300">
                <a:solidFill>
                  <a:srgbClr val="404040"/>
                </a:solidFill>
                <a:highlight>
                  <a:srgbClr val="FFFFFF"/>
                </a:highlight>
                <a:latin typeface="Arial"/>
                <a:ea typeface="Arial"/>
                <a:cs typeface="Arial"/>
                <a:sym typeface="Arial"/>
              </a:rPr>
              <a:t>The Model signature defines the schema of a model’s inputs and outputs. Model inputs and outputs can be either column-based or tensor-based. Column-based inputs and outputs can be described as a sequence of (optionally) named columns with type specified as one of the </a:t>
            </a:r>
            <a:r>
              <a:rPr lang="en-US" sz="1150">
                <a:solidFill>
                  <a:srgbClr val="2980B9"/>
                </a:solidFill>
                <a:highlight>
                  <a:srgbClr val="FFFFFF"/>
                </a:highlight>
                <a:uFill>
                  <a:noFill/>
                </a:uFill>
                <a:latin typeface="Arial"/>
                <a:ea typeface="Arial"/>
                <a:cs typeface="Arial"/>
                <a:sym typeface="Arial"/>
                <a:hlinkClick r:id="rId5">
                  <a:extLst>
                    <a:ext uri="{A12FA001-AC4F-418D-AE19-62706E023703}">
                      <ahyp:hlinkClr val="tx"/>
                    </a:ext>
                  </a:extLst>
                </a:hlinkClick>
              </a:rPr>
              <a:t>MLflow data types</a:t>
            </a:r>
            <a:r>
              <a:rPr lang="en-US" sz="1300">
                <a:solidFill>
                  <a:srgbClr val="404040"/>
                </a:solidFill>
                <a:highlight>
                  <a:srgbClr val="FFFFFF"/>
                </a:highlight>
                <a:latin typeface="Arial"/>
                <a:ea typeface="Arial"/>
                <a:cs typeface="Arial"/>
                <a:sym typeface="Arial"/>
              </a:rPr>
              <a:t>. Tensor-based inputs and outputs can be described as a sequence of (optionally) named tensors with type specified as one of the </a:t>
            </a:r>
            <a:r>
              <a:rPr lang="en-US" sz="1300">
                <a:solidFill>
                  <a:srgbClr val="198EAC"/>
                </a:solidFill>
                <a:highlight>
                  <a:srgbClr val="FFFFFF"/>
                </a:highlight>
                <a:uFill>
                  <a:noFill/>
                </a:uFill>
                <a:latin typeface="Arial"/>
                <a:ea typeface="Arial"/>
                <a:cs typeface="Arial"/>
                <a:sym typeface="Arial"/>
                <a:hlinkClick r:id="rId6">
                  <a:extLst>
                    <a:ext uri="{A12FA001-AC4F-418D-AE19-62706E023703}">
                      <ahyp:hlinkClr val="tx"/>
                    </a:ext>
                  </a:extLst>
                </a:hlinkClick>
              </a:rPr>
              <a:t>numpy data types</a:t>
            </a:r>
            <a:r>
              <a:rPr lang="en-US" sz="1300">
                <a:solidFill>
                  <a:srgbClr val="404040"/>
                </a:solidFill>
                <a:highlight>
                  <a:srgbClr val="FFFFFF"/>
                </a:highlight>
                <a:latin typeface="Arial"/>
                <a:ea typeface="Arial"/>
                <a:cs typeface="Arial"/>
                <a:sym typeface="Arial"/>
              </a:rPr>
              <a:t>.</a:t>
            </a:r>
            <a:endParaRPr sz="1300">
              <a:solidFill>
                <a:srgbClr val="404040"/>
              </a:solidFill>
              <a:highlight>
                <a:srgbClr val="FFFFFF"/>
              </a:highlight>
              <a:latin typeface="Arial"/>
              <a:ea typeface="Arial"/>
              <a:cs typeface="Arial"/>
              <a:sym typeface="Arial"/>
            </a:endParaRPr>
          </a:p>
          <a:p>
            <a:pPr indent="0" lvl="0" marL="0" rtl="0" algn="l">
              <a:lnSpc>
                <a:spcPct val="115000"/>
              </a:lnSpc>
              <a:spcBef>
                <a:spcPts val="1900"/>
              </a:spcBef>
              <a:spcAft>
                <a:spcPts val="0"/>
              </a:spcAft>
              <a:buClr>
                <a:schemeClr val="dk1"/>
              </a:buClr>
              <a:buSzPts val="1100"/>
              <a:buFont typeface="Arial"/>
              <a:buNone/>
            </a:pPr>
            <a:r>
              <a:rPr lang="en-US" sz="2100">
                <a:solidFill>
                  <a:srgbClr val="404040"/>
                </a:solidFill>
                <a:highlight>
                  <a:srgbClr val="FFFFFF"/>
                </a:highlight>
                <a:latin typeface="Arial"/>
                <a:ea typeface="Arial"/>
                <a:cs typeface="Arial"/>
                <a:sym typeface="Arial"/>
              </a:rPr>
              <a:t>Model Input Example</a:t>
            </a:r>
            <a:endParaRPr sz="2100">
              <a:solidFill>
                <a:srgbClr val="404040"/>
              </a:solidFill>
              <a:highlight>
                <a:srgbClr val="FFFFFF"/>
              </a:highlight>
              <a:latin typeface="Arial"/>
              <a:ea typeface="Arial"/>
              <a:cs typeface="Arial"/>
              <a:sym typeface="Arial"/>
            </a:endParaRPr>
          </a:p>
          <a:p>
            <a:pPr indent="0" lvl="0" marL="0" rtl="0" algn="l">
              <a:lnSpc>
                <a:spcPct val="141000"/>
              </a:lnSpc>
              <a:spcBef>
                <a:spcPts val="1100"/>
              </a:spcBef>
              <a:spcAft>
                <a:spcPts val="0"/>
              </a:spcAft>
              <a:buClr>
                <a:schemeClr val="dk1"/>
              </a:buClr>
              <a:buSzPts val="1100"/>
              <a:buFont typeface="Arial"/>
              <a:buNone/>
            </a:pPr>
            <a:r>
              <a:rPr lang="en-US" sz="1300">
                <a:solidFill>
                  <a:srgbClr val="404040"/>
                </a:solidFill>
                <a:highlight>
                  <a:srgbClr val="FFFFFF"/>
                </a:highlight>
                <a:latin typeface="Arial"/>
                <a:ea typeface="Arial"/>
                <a:cs typeface="Arial"/>
                <a:sym typeface="Arial"/>
              </a:rPr>
              <a:t>Similar to model signatures, model inputs can be column-based (i.e DataFrames) or tensor-based (i.e numpy.ndarrays). A model input example provides an instance of a valid model input. Input examples are stored with the model as separate artifacts and are referenced in the the </a:t>
            </a:r>
            <a:r>
              <a:rPr lang="en-US" sz="1300">
                <a:solidFill>
                  <a:srgbClr val="198EAC"/>
                </a:solidFill>
                <a:highlight>
                  <a:srgbClr val="FFFFFF"/>
                </a:highlight>
                <a:uFill>
                  <a:noFill/>
                </a:uFill>
                <a:latin typeface="Arial"/>
                <a:ea typeface="Arial"/>
                <a:cs typeface="Arial"/>
                <a:sym typeface="Arial"/>
                <a:hlinkClick r:id="rId7">
                  <a:extLst>
                    <a:ext uri="{A12FA001-AC4F-418D-AE19-62706E023703}">
                      <ahyp:hlinkClr val="tx"/>
                    </a:ext>
                  </a:extLst>
                </a:hlinkClick>
              </a:rPr>
              <a:t>MLmodel file</a:t>
            </a:r>
            <a:r>
              <a:rPr lang="en-US" sz="1300">
                <a:solidFill>
                  <a:srgbClr val="404040"/>
                </a:solidFill>
                <a:highlight>
                  <a:srgbClr val="FFFFFF"/>
                </a:highlight>
                <a:latin typeface="Arial"/>
                <a:ea typeface="Arial"/>
                <a:cs typeface="Arial"/>
                <a:sym typeface="Arial"/>
              </a:rPr>
              <a:t>.</a:t>
            </a:r>
            <a:endParaRPr sz="1300">
              <a:solidFill>
                <a:srgbClr val="404040"/>
              </a:solidFill>
              <a:highlight>
                <a:srgbClr val="FFFFFF"/>
              </a:highlight>
              <a:latin typeface="Arial"/>
              <a:ea typeface="Arial"/>
              <a:cs typeface="Arial"/>
              <a:sym typeface="Arial"/>
            </a:endParaRPr>
          </a:p>
          <a:p>
            <a:pPr indent="0" lvl="0" marL="0" rtl="0" algn="l">
              <a:lnSpc>
                <a:spcPct val="141000"/>
              </a:lnSpc>
              <a:spcBef>
                <a:spcPts val="1900"/>
              </a:spcBef>
              <a:spcAft>
                <a:spcPts val="0"/>
              </a:spcAft>
              <a:buClr>
                <a:schemeClr val="dk1"/>
              </a:buClr>
              <a:buSzPts val="1100"/>
              <a:buFont typeface="Arial"/>
              <a:buNone/>
            </a:pPr>
            <a:r>
              <a:rPr lang="en-US" sz="1300">
                <a:solidFill>
                  <a:srgbClr val="404040"/>
                </a:solidFill>
                <a:highlight>
                  <a:srgbClr val="FFFFFF"/>
                </a:highlight>
                <a:latin typeface="Arial"/>
                <a:ea typeface="Arial"/>
                <a:cs typeface="Arial"/>
                <a:sym typeface="Arial"/>
              </a:rPr>
              <a:t>To include an input example with your model, add it to the appropriate log_model call, e.g. </a:t>
            </a:r>
            <a:r>
              <a:rPr lang="en-US" sz="1150">
                <a:solidFill>
                  <a:srgbClr val="2980B9"/>
                </a:solidFill>
                <a:highlight>
                  <a:srgbClr val="FFFFFF"/>
                </a:highlight>
                <a:uFill>
                  <a:noFill/>
                </a:uFill>
                <a:latin typeface="Arial"/>
                <a:ea typeface="Arial"/>
                <a:cs typeface="Arial"/>
                <a:sym typeface="Arial"/>
                <a:hlinkClick r:id="rId8">
                  <a:extLst>
                    <a:ext uri="{A12FA001-AC4F-418D-AE19-62706E023703}">
                      <ahyp:hlinkClr val="tx"/>
                    </a:ext>
                  </a:extLst>
                </a:hlinkClick>
              </a:rPr>
              <a:t>sklearn.log_model()</a:t>
            </a:r>
            <a:r>
              <a:rPr lang="en-US" sz="1300">
                <a:solidFill>
                  <a:srgbClr val="404040"/>
                </a:solidFill>
                <a:highlight>
                  <a:srgbClr val="FFFFFF"/>
                </a:highlight>
                <a:latin typeface="Arial"/>
                <a:ea typeface="Arial"/>
                <a:cs typeface="Arial"/>
                <a:sym typeface="Arial"/>
              </a:rPr>
              <a:t>.</a:t>
            </a:r>
            <a:endParaRPr sz="1300">
              <a:solidFill>
                <a:srgbClr val="404040"/>
              </a:solidFill>
              <a:highlight>
                <a:srgbClr val="FFFFFF"/>
              </a:highlight>
              <a:latin typeface="Arial"/>
              <a:ea typeface="Arial"/>
              <a:cs typeface="Arial"/>
              <a:sym typeface="Arial"/>
            </a:endParaRPr>
          </a:p>
          <a:p>
            <a:pPr indent="0" lvl="0" marL="0" rtl="0" algn="l">
              <a:lnSpc>
                <a:spcPct val="115000"/>
              </a:lnSpc>
              <a:spcBef>
                <a:spcPts val="1900"/>
              </a:spcBef>
              <a:spcAft>
                <a:spcPts val="0"/>
              </a:spcAft>
              <a:buClr>
                <a:schemeClr val="dk1"/>
              </a:buClr>
              <a:buSzPts val="1100"/>
              <a:buFont typeface="Arial"/>
              <a:buNone/>
            </a:pPr>
            <a:r>
              <a:t/>
            </a:r>
            <a:endParaRPr sz="1100">
              <a:solidFill>
                <a:schemeClr val="dk1"/>
              </a:solidFill>
              <a:latin typeface="Arial"/>
              <a:ea typeface="Arial"/>
              <a:cs typeface="Arial"/>
              <a:sym typeface="Arial"/>
            </a:endParaRPr>
          </a:p>
          <a:p>
            <a:pPr indent="0" lvl="0" marL="0" rtl="0" algn="l">
              <a:lnSpc>
                <a:spcPct val="163636"/>
              </a:lnSpc>
              <a:spcBef>
                <a:spcPts val="0"/>
              </a:spcBef>
              <a:spcAft>
                <a:spcPts val="0"/>
              </a:spcAft>
              <a:buNone/>
            </a:pPr>
            <a:r>
              <a:t/>
            </a:r>
            <a:endParaRPr sz="1100">
              <a:solidFill>
                <a:schemeClr val="dk1"/>
              </a:solidFill>
              <a:latin typeface="Arial"/>
              <a:ea typeface="Arial"/>
              <a:cs typeface="Arial"/>
              <a:sym typeface="Arial"/>
            </a:endParaRPr>
          </a:p>
          <a:p>
            <a:pPr indent="0" lvl="0" marL="0" rtl="0" algn="l">
              <a:spcBef>
                <a:spcPts val="3600"/>
              </a:spcBef>
              <a:spcAft>
                <a:spcPts val="0"/>
              </a:spcAft>
              <a:buNone/>
            </a:pPr>
            <a:r>
              <a:t/>
            </a:r>
            <a:endParaRPr sz="1300">
              <a:solidFill>
                <a:srgbClr val="404040"/>
              </a:solidFill>
              <a:highlight>
                <a:srgbClr val="FFFFFF"/>
              </a:highlight>
              <a:latin typeface="Arial"/>
              <a:ea typeface="Arial"/>
              <a:cs typeface="Arial"/>
              <a:sym typeface="Aria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1" name="Shape 941"/>
        <p:cNvGrpSpPr/>
        <p:nvPr/>
      </p:nvGrpSpPr>
      <p:grpSpPr>
        <a:xfrm>
          <a:off x="0" y="0"/>
          <a:ext cx="0" cy="0"/>
          <a:chOff x="0" y="0"/>
          <a:chExt cx="0" cy="0"/>
        </a:xfrm>
      </p:grpSpPr>
      <p:sp>
        <p:nvSpPr>
          <p:cNvPr id="942" name="Google Shape;942;g11d20c85583_1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3" name="Google Shape;943;g11d20c85583_1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2300"/>
              </a:spcBef>
              <a:spcAft>
                <a:spcPts val="0"/>
              </a:spcAft>
              <a:buNone/>
            </a:pPr>
            <a:r>
              <a:rPr lang="en-US" sz="2550">
                <a:solidFill>
                  <a:srgbClr val="404040"/>
                </a:solidFill>
                <a:highlight>
                  <a:srgbClr val="FFFFFF"/>
                </a:highlight>
                <a:uFill>
                  <a:noFill/>
                </a:uFill>
                <a:latin typeface="Arial"/>
                <a:ea typeface="Arial"/>
                <a:cs typeface="Arial"/>
                <a:sym typeface="Arial"/>
                <a:hlinkClick r:id="rId2">
                  <a:extLst>
                    <a:ext uri="{A12FA001-AC4F-418D-AE19-62706E023703}">
                      <ahyp:hlinkClr val="tx"/>
                    </a:ext>
                  </a:extLst>
                </a:hlinkClick>
              </a:rPr>
              <a:t>Model API</a:t>
            </a:r>
            <a:endParaRPr sz="2550">
              <a:solidFill>
                <a:srgbClr val="404040"/>
              </a:solidFill>
              <a:highlight>
                <a:srgbClr val="FFFFFF"/>
              </a:highlight>
              <a:latin typeface="Arial"/>
              <a:ea typeface="Arial"/>
              <a:cs typeface="Arial"/>
              <a:sym typeface="Arial"/>
            </a:endParaRPr>
          </a:p>
          <a:p>
            <a:pPr indent="0" lvl="0" marL="0" rtl="0" algn="l">
              <a:lnSpc>
                <a:spcPct val="141000"/>
              </a:lnSpc>
              <a:spcBef>
                <a:spcPts val="1300"/>
              </a:spcBef>
              <a:spcAft>
                <a:spcPts val="0"/>
              </a:spcAft>
              <a:buNone/>
            </a:pPr>
            <a:r>
              <a:rPr lang="en-US" sz="1300">
                <a:solidFill>
                  <a:srgbClr val="404040"/>
                </a:solidFill>
                <a:highlight>
                  <a:srgbClr val="FFFFFF"/>
                </a:highlight>
                <a:latin typeface="Arial"/>
                <a:ea typeface="Arial"/>
                <a:cs typeface="Arial"/>
                <a:sym typeface="Arial"/>
              </a:rPr>
              <a:t>You can save and load MLflow Models in multiple ways. First, MLflow includes integrations with several common libraries. For example, </a:t>
            </a:r>
            <a:r>
              <a:rPr lang="en-US" sz="1150">
                <a:solidFill>
                  <a:srgbClr val="2980B9"/>
                </a:solidFill>
                <a:highlight>
                  <a:srgbClr val="FFFFFF"/>
                </a:highlight>
                <a:uFill>
                  <a:noFill/>
                </a:uFill>
                <a:latin typeface="Arial"/>
                <a:ea typeface="Arial"/>
                <a:cs typeface="Arial"/>
                <a:sym typeface="Arial"/>
                <a:hlinkClick r:id="rId3">
                  <a:extLst>
                    <a:ext uri="{A12FA001-AC4F-418D-AE19-62706E023703}">
                      <ahyp:hlinkClr val="tx"/>
                    </a:ext>
                  </a:extLst>
                </a:hlinkClick>
              </a:rPr>
              <a:t>mlflow.sklearn</a:t>
            </a:r>
            <a:r>
              <a:rPr lang="en-US" sz="1300">
                <a:solidFill>
                  <a:srgbClr val="404040"/>
                </a:solidFill>
                <a:highlight>
                  <a:srgbClr val="FFFFFF"/>
                </a:highlight>
                <a:latin typeface="Arial"/>
                <a:ea typeface="Arial"/>
                <a:cs typeface="Arial"/>
                <a:sym typeface="Arial"/>
              </a:rPr>
              <a:t> contains </a:t>
            </a:r>
            <a:r>
              <a:rPr lang="en-US" sz="1150">
                <a:solidFill>
                  <a:srgbClr val="2980B9"/>
                </a:solidFill>
                <a:highlight>
                  <a:srgbClr val="FFFFFF"/>
                </a:highlight>
                <a:uFill>
                  <a:noFill/>
                </a:uFill>
                <a:latin typeface="Arial"/>
                <a:ea typeface="Arial"/>
                <a:cs typeface="Arial"/>
                <a:sym typeface="Arial"/>
                <a:hlinkClick r:id="rId4">
                  <a:extLst>
                    <a:ext uri="{A12FA001-AC4F-418D-AE19-62706E023703}">
                      <ahyp:hlinkClr val="tx"/>
                    </a:ext>
                  </a:extLst>
                </a:hlinkClick>
              </a:rPr>
              <a:t>save_model</a:t>
            </a:r>
            <a:r>
              <a:rPr lang="en-US" sz="1300">
                <a:solidFill>
                  <a:srgbClr val="404040"/>
                </a:solidFill>
                <a:highlight>
                  <a:srgbClr val="FFFFFF"/>
                </a:highlight>
                <a:latin typeface="Arial"/>
                <a:ea typeface="Arial"/>
                <a:cs typeface="Arial"/>
                <a:sym typeface="Arial"/>
              </a:rPr>
              <a:t>, </a:t>
            </a:r>
            <a:r>
              <a:rPr lang="en-US" sz="1150">
                <a:solidFill>
                  <a:srgbClr val="2980B9"/>
                </a:solidFill>
                <a:highlight>
                  <a:srgbClr val="FFFFFF"/>
                </a:highlight>
                <a:uFill>
                  <a:noFill/>
                </a:uFill>
                <a:latin typeface="Arial"/>
                <a:ea typeface="Arial"/>
                <a:cs typeface="Arial"/>
                <a:sym typeface="Arial"/>
                <a:hlinkClick r:id="rId5">
                  <a:extLst>
                    <a:ext uri="{A12FA001-AC4F-418D-AE19-62706E023703}">
                      <ahyp:hlinkClr val="tx"/>
                    </a:ext>
                  </a:extLst>
                </a:hlinkClick>
              </a:rPr>
              <a:t>log_model</a:t>
            </a:r>
            <a:r>
              <a:rPr lang="en-US" sz="1300">
                <a:solidFill>
                  <a:srgbClr val="404040"/>
                </a:solidFill>
                <a:highlight>
                  <a:srgbClr val="FFFFFF"/>
                </a:highlight>
                <a:latin typeface="Arial"/>
                <a:ea typeface="Arial"/>
                <a:cs typeface="Arial"/>
                <a:sym typeface="Arial"/>
              </a:rPr>
              <a:t>, and </a:t>
            </a:r>
            <a:r>
              <a:rPr lang="en-US" sz="1150">
                <a:solidFill>
                  <a:srgbClr val="2980B9"/>
                </a:solidFill>
                <a:highlight>
                  <a:srgbClr val="FFFFFF"/>
                </a:highlight>
                <a:uFill>
                  <a:noFill/>
                </a:uFill>
                <a:latin typeface="Arial"/>
                <a:ea typeface="Arial"/>
                <a:cs typeface="Arial"/>
                <a:sym typeface="Arial"/>
                <a:hlinkClick r:id="rId6">
                  <a:extLst>
                    <a:ext uri="{A12FA001-AC4F-418D-AE19-62706E023703}">
                      <ahyp:hlinkClr val="tx"/>
                    </a:ext>
                  </a:extLst>
                </a:hlinkClick>
              </a:rPr>
              <a:t>load_model</a:t>
            </a:r>
            <a:r>
              <a:rPr lang="en-US" sz="1300">
                <a:solidFill>
                  <a:srgbClr val="404040"/>
                </a:solidFill>
                <a:highlight>
                  <a:srgbClr val="FFFFFF"/>
                </a:highlight>
                <a:latin typeface="Arial"/>
                <a:ea typeface="Arial"/>
                <a:cs typeface="Arial"/>
                <a:sym typeface="Arial"/>
              </a:rPr>
              <a:t> functions for scikit-learn models. Second, you can use the </a:t>
            </a:r>
            <a:r>
              <a:rPr lang="en-US" sz="1150">
                <a:solidFill>
                  <a:srgbClr val="2980B9"/>
                </a:solidFill>
                <a:highlight>
                  <a:srgbClr val="FFFFFF"/>
                </a:highlight>
                <a:uFill>
                  <a:noFill/>
                </a:uFill>
                <a:latin typeface="Arial"/>
                <a:ea typeface="Arial"/>
                <a:cs typeface="Arial"/>
                <a:sym typeface="Arial"/>
                <a:hlinkClick r:id="rId7">
                  <a:extLst>
                    <a:ext uri="{A12FA001-AC4F-418D-AE19-62706E023703}">
                      <ahyp:hlinkClr val="tx"/>
                    </a:ext>
                  </a:extLst>
                </a:hlinkClick>
              </a:rPr>
              <a:t>mlflow.models.Model</a:t>
            </a:r>
            <a:r>
              <a:rPr lang="en-US" sz="1300">
                <a:solidFill>
                  <a:srgbClr val="404040"/>
                </a:solidFill>
                <a:highlight>
                  <a:srgbClr val="FFFFFF"/>
                </a:highlight>
                <a:latin typeface="Arial"/>
                <a:ea typeface="Arial"/>
                <a:cs typeface="Arial"/>
                <a:sym typeface="Arial"/>
              </a:rPr>
              <a:t> class to create and write models. This class has four key functions:</a:t>
            </a:r>
            <a:endParaRPr sz="1300">
              <a:solidFill>
                <a:srgbClr val="404040"/>
              </a:solidFill>
              <a:highlight>
                <a:srgbClr val="FFFFFF"/>
              </a:highlight>
              <a:latin typeface="Arial"/>
              <a:ea typeface="Arial"/>
              <a:cs typeface="Arial"/>
              <a:sym typeface="Arial"/>
            </a:endParaRPr>
          </a:p>
          <a:p>
            <a:pPr indent="-311150" lvl="0" marL="685800" rtl="0" algn="l">
              <a:lnSpc>
                <a:spcPct val="138461"/>
              </a:lnSpc>
              <a:spcBef>
                <a:spcPts val="1900"/>
              </a:spcBef>
              <a:spcAft>
                <a:spcPts val="0"/>
              </a:spcAft>
              <a:buClr>
                <a:srgbClr val="404040"/>
              </a:buClr>
              <a:buSzPts val="1300"/>
              <a:buChar char="●"/>
            </a:pPr>
            <a:r>
              <a:rPr lang="en-US" sz="1150">
                <a:solidFill>
                  <a:srgbClr val="2980B9"/>
                </a:solidFill>
                <a:highlight>
                  <a:srgbClr val="FFFFFF"/>
                </a:highlight>
                <a:uFill>
                  <a:noFill/>
                </a:uFill>
                <a:latin typeface="Arial"/>
                <a:ea typeface="Arial"/>
                <a:cs typeface="Arial"/>
                <a:sym typeface="Arial"/>
                <a:hlinkClick r:id="rId8">
                  <a:extLst>
                    <a:ext uri="{A12FA001-AC4F-418D-AE19-62706E023703}">
                      <ahyp:hlinkClr val="tx"/>
                    </a:ext>
                  </a:extLst>
                </a:hlinkClick>
              </a:rPr>
              <a:t>add_flavor</a:t>
            </a:r>
            <a:r>
              <a:rPr lang="en-US" sz="1300">
                <a:solidFill>
                  <a:srgbClr val="404040"/>
                </a:solidFill>
                <a:highlight>
                  <a:srgbClr val="FFFFFF"/>
                </a:highlight>
                <a:latin typeface="Arial"/>
                <a:ea typeface="Arial"/>
                <a:cs typeface="Arial"/>
                <a:sym typeface="Arial"/>
              </a:rPr>
              <a:t> to add a flavor to the model. Each flavor has a string name and a dictionary of key-value attributes, where the values can be any object that can be serialized to YAML.</a:t>
            </a:r>
            <a:endParaRPr sz="1300">
              <a:solidFill>
                <a:srgbClr val="404040"/>
              </a:solidFill>
              <a:highlight>
                <a:srgbClr val="FFFFFF"/>
              </a:highlight>
              <a:latin typeface="Arial"/>
              <a:ea typeface="Arial"/>
              <a:cs typeface="Arial"/>
              <a:sym typeface="Arial"/>
            </a:endParaRPr>
          </a:p>
          <a:p>
            <a:pPr indent="-311150" lvl="0" marL="685800" rtl="0" algn="l">
              <a:lnSpc>
                <a:spcPct val="138461"/>
              </a:lnSpc>
              <a:spcBef>
                <a:spcPts val="0"/>
              </a:spcBef>
              <a:spcAft>
                <a:spcPts val="0"/>
              </a:spcAft>
              <a:buClr>
                <a:srgbClr val="404040"/>
              </a:buClr>
              <a:buSzPts val="1300"/>
              <a:buChar char="●"/>
            </a:pPr>
            <a:r>
              <a:rPr lang="en-US" sz="1150">
                <a:solidFill>
                  <a:srgbClr val="2980B9"/>
                </a:solidFill>
                <a:highlight>
                  <a:srgbClr val="FFFFFF"/>
                </a:highlight>
                <a:uFill>
                  <a:noFill/>
                </a:uFill>
                <a:latin typeface="Arial"/>
                <a:ea typeface="Arial"/>
                <a:cs typeface="Arial"/>
                <a:sym typeface="Arial"/>
                <a:hlinkClick r:id="rId9">
                  <a:extLst>
                    <a:ext uri="{A12FA001-AC4F-418D-AE19-62706E023703}">
                      <ahyp:hlinkClr val="tx"/>
                    </a:ext>
                  </a:extLst>
                </a:hlinkClick>
              </a:rPr>
              <a:t>save</a:t>
            </a:r>
            <a:r>
              <a:rPr lang="en-US" sz="1300">
                <a:solidFill>
                  <a:srgbClr val="404040"/>
                </a:solidFill>
                <a:highlight>
                  <a:srgbClr val="FFFFFF"/>
                </a:highlight>
                <a:latin typeface="Arial"/>
                <a:ea typeface="Arial"/>
                <a:cs typeface="Arial"/>
                <a:sym typeface="Arial"/>
              </a:rPr>
              <a:t> to save the model to a local directory.</a:t>
            </a:r>
            <a:endParaRPr sz="1300">
              <a:solidFill>
                <a:srgbClr val="404040"/>
              </a:solidFill>
              <a:highlight>
                <a:srgbClr val="FFFFFF"/>
              </a:highlight>
              <a:latin typeface="Arial"/>
              <a:ea typeface="Arial"/>
              <a:cs typeface="Arial"/>
              <a:sym typeface="Arial"/>
            </a:endParaRPr>
          </a:p>
          <a:p>
            <a:pPr indent="-311150" lvl="0" marL="685800" rtl="0" algn="l">
              <a:lnSpc>
                <a:spcPct val="138461"/>
              </a:lnSpc>
              <a:spcBef>
                <a:spcPts val="0"/>
              </a:spcBef>
              <a:spcAft>
                <a:spcPts val="0"/>
              </a:spcAft>
              <a:buClr>
                <a:srgbClr val="404040"/>
              </a:buClr>
              <a:buSzPts val="1300"/>
              <a:buChar char="●"/>
            </a:pPr>
            <a:r>
              <a:rPr lang="en-US" sz="1150">
                <a:solidFill>
                  <a:srgbClr val="2980B9"/>
                </a:solidFill>
                <a:highlight>
                  <a:srgbClr val="FFFFFF"/>
                </a:highlight>
                <a:uFill>
                  <a:noFill/>
                </a:uFill>
                <a:latin typeface="Arial"/>
                <a:ea typeface="Arial"/>
                <a:cs typeface="Arial"/>
                <a:sym typeface="Arial"/>
                <a:hlinkClick r:id="rId10">
                  <a:extLst>
                    <a:ext uri="{A12FA001-AC4F-418D-AE19-62706E023703}">
                      <ahyp:hlinkClr val="tx"/>
                    </a:ext>
                  </a:extLst>
                </a:hlinkClick>
              </a:rPr>
              <a:t>log</a:t>
            </a:r>
            <a:r>
              <a:rPr lang="en-US" sz="1300">
                <a:solidFill>
                  <a:srgbClr val="404040"/>
                </a:solidFill>
                <a:highlight>
                  <a:srgbClr val="FFFFFF"/>
                </a:highlight>
                <a:latin typeface="Arial"/>
                <a:ea typeface="Arial"/>
                <a:cs typeface="Arial"/>
                <a:sym typeface="Arial"/>
              </a:rPr>
              <a:t> to log the model as an artifact in the current run using MLflow Tracking.</a:t>
            </a:r>
            <a:endParaRPr sz="1300">
              <a:solidFill>
                <a:srgbClr val="404040"/>
              </a:solidFill>
              <a:highlight>
                <a:srgbClr val="FFFFFF"/>
              </a:highlight>
              <a:latin typeface="Arial"/>
              <a:ea typeface="Arial"/>
              <a:cs typeface="Arial"/>
              <a:sym typeface="Arial"/>
            </a:endParaRPr>
          </a:p>
          <a:p>
            <a:pPr indent="-311150" lvl="0" marL="685800" rtl="0" algn="l">
              <a:lnSpc>
                <a:spcPct val="138461"/>
              </a:lnSpc>
              <a:spcBef>
                <a:spcPts val="0"/>
              </a:spcBef>
              <a:spcAft>
                <a:spcPts val="0"/>
              </a:spcAft>
              <a:buClr>
                <a:srgbClr val="404040"/>
              </a:buClr>
              <a:buSzPts val="1300"/>
              <a:buChar char="●"/>
            </a:pPr>
            <a:r>
              <a:rPr lang="en-US" sz="1150">
                <a:solidFill>
                  <a:srgbClr val="2980B9"/>
                </a:solidFill>
                <a:highlight>
                  <a:srgbClr val="FFFFFF"/>
                </a:highlight>
                <a:uFill>
                  <a:noFill/>
                </a:uFill>
                <a:latin typeface="Arial"/>
                <a:ea typeface="Arial"/>
                <a:cs typeface="Arial"/>
                <a:sym typeface="Arial"/>
                <a:hlinkClick r:id="rId11">
                  <a:extLst>
                    <a:ext uri="{A12FA001-AC4F-418D-AE19-62706E023703}">
                      <ahyp:hlinkClr val="tx"/>
                    </a:ext>
                  </a:extLst>
                </a:hlinkClick>
              </a:rPr>
              <a:t>load</a:t>
            </a:r>
            <a:r>
              <a:rPr lang="en-US" sz="1300">
                <a:solidFill>
                  <a:srgbClr val="404040"/>
                </a:solidFill>
                <a:highlight>
                  <a:srgbClr val="FFFFFF"/>
                </a:highlight>
                <a:latin typeface="Arial"/>
                <a:ea typeface="Arial"/>
                <a:cs typeface="Arial"/>
                <a:sym typeface="Arial"/>
              </a:rPr>
              <a:t> to load a model from a local directory or from an artifact in a previous run.</a:t>
            </a:r>
            <a:endParaRPr/>
          </a:p>
          <a:p>
            <a:pPr indent="0" lvl="0" marL="0" rtl="0" algn="l">
              <a:lnSpc>
                <a:spcPct val="115000"/>
              </a:lnSpc>
              <a:spcBef>
                <a:spcPts val="3600"/>
              </a:spcBef>
              <a:spcAft>
                <a:spcPts val="0"/>
              </a:spcAft>
              <a:buNone/>
            </a:pPr>
            <a:r>
              <a:rPr lang="en-US" sz="2550">
                <a:solidFill>
                  <a:srgbClr val="404040"/>
                </a:solidFill>
                <a:highlight>
                  <a:srgbClr val="FFFFFF"/>
                </a:highlight>
                <a:uFill>
                  <a:noFill/>
                </a:uFill>
                <a:latin typeface="Arial"/>
                <a:ea typeface="Arial"/>
                <a:cs typeface="Arial"/>
                <a:sym typeface="Arial"/>
                <a:hlinkClick r:id="rId12">
                  <a:extLst>
                    <a:ext uri="{A12FA001-AC4F-418D-AE19-62706E023703}">
                      <ahyp:hlinkClr val="tx"/>
                    </a:ext>
                  </a:extLst>
                </a:hlinkClick>
              </a:rPr>
              <a:t>Model Evaluation</a:t>
            </a:r>
            <a:endParaRPr sz="2550">
              <a:solidFill>
                <a:srgbClr val="404040"/>
              </a:solidFill>
              <a:highlight>
                <a:srgbClr val="FFFFFF"/>
              </a:highlight>
              <a:latin typeface="Arial"/>
              <a:ea typeface="Arial"/>
              <a:cs typeface="Arial"/>
              <a:sym typeface="Arial"/>
            </a:endParaRPr>
          </a:p>
          <a:p>
            <a:pPr indent="0" lvl="0" marL="0" rtl="0" algn="l">
              <a:lnSpc>
                <a:spcPct val="141000"/>
              </a:lnSpc>
              <a:spcBef>
                <a:spcPts val="1300"/>
              </a:spcBef>
              <a:spcAft>
                <a:spcPts val="0"/>
              </a:spcAft>
              <a:buNone/>
            </a:pPr>
            <a:r>
              <a:rPr lang="en-US" sz="1300">
                <a:solidFill>
                  <a:srgbClr val="404040"/>
                </a:solidFill>
                <a:highlight>
                  <a:srgbClr val="FFFFFF"/>
                </a:highlight>
                <a:latin typeface="Arial"/>
                <a:ea typeface="Arial"/>
                <a:cs typeface="Arial"/>
                <a:sym typeface="Arial"/>
              </a:rPr>
              <a:t>After building and training your MLflow Model, you can use the </a:t>
            </a:r>
            <a:r>
              <a:rPr lang="en-US" sz="1150">
                <a:solidFill>
                  <a:srgbClr val="2980B9"/>
                </a:solidFill>
                <a:highlight>
                  <a:srgbClr val="FFFFFF"/>
                </a:highlight>
                <a:uFill>
                  <a:noFill/>
                </a:uFill>
                <a:latin typeface="Arial"/>
                <a:ea typeface="Arial"/>
                <a:cs typeface="Arial"/>
                <a:sym typeface="Arial"/>
                <a:hlinkClick r:id="rId13">
                  <a:extLst>
                    <a:ext uri="{A12FA001-AC4F-418D-AE19-62706E023703}">
                      <ahyp:hlinkClr val="tx"/>
                    </a:ext>
                  </a:extLst>
                </a:hlinkClick>
              </a:rPr>
              <a:t>mlflow.evaluate()</a:t>
            </a:r>
            <a:r>
              <a:rPr lang="en-US" sz="1300">
                <a:solidFill>
                  <a:srgbClr val="404040"/>
                </a:solidFill>
                <a:highlight>
                  <a:srgbClr val="FFFFFF"/>
                </a:highlight>
                <a:latin typeface="Arial"/>
                <a:ea typeface="Arial"/>
                <a:cs typeface="Arial"/>
                <a:sym typeface="Arial"/>
              </a:rPr>
              <a:t> API to evaluate its performance on one or more datasets of your choosing. </a:t>
            </a:r>
            <a:r>
              <a:rPr lang="en-US" sz="1150">
                <a:solidFill>
                  <a:srgbClr val="2980B9"/>
                </a:solidFill>
                <a:highlight>
                  <a:srgbClr val="FFFFFF"/>
                </a:highlight>
                <a:uFill>
                  <a:noFill/>
                </a:uFill>
                <a:latin typeface="Arial"/>
                <a:ea typeface="Arial"/>
                <a:cs typeface="Arial"/>
                <a:sym typeface="Arial"/>
                <a:hlinkClick r:id="rId14">
                  <a:extLst>
                    <a:ext uri="{A12FA001-AC4F-418D-AE19-62706E023703}">
                      <ahyp:hlinkClr val="tx"/>
                    </a:ext>
                  </a:extLst>
                </a:hlinkClick>
              </a:rPr>
              <a:t>mlflow.evaluate()</a:t>
            </a:r>
            <a:r>
              <a:rPr lang="en-US" sz="1300">
                <a:solidFill>
                  <a:srgbClr val="404040"/>
                </a:solidFill>
                <a:highlight>
                  <a:srgbClr val="FFFFFF"/>
                </a:highlight>
                <a:latin typeface="Arial"/>
                <a:ea typeface="Arial"/>
                <a:cs typeface="Arial"/>
                <a:sym typeface="Arial"/>
              </a:rPr>
              <a:t> currently supports evaluation of MLflow Models with the </a:t>
            </a:r>
            <a:r>
              <a:rPr lang="en-US" sz="1300">
                <a:solidFill>
                  <a:srgbClr val="198EAC"/>
                </a:solidFill>
                <a:highlight>
                  <a:srgbClr val="FFFFFF"/>
                </a:highlight>
                <a:uFill>
                  <a:noFill/>
                </a:uFill>
                <a:latin typeface="Arial"/>
                <a:ea typeface="Arial"/>
                <a:cs typeface="Arial"/>
                <a:sym typeface="Arial"/>
                <a:hlinkClick r:id="rId15">
                  <a:extLst>
                    <a:ext uri="{A12FA001-AC4F-418D-AE19-62706E023703}">
                      <ahyp:hlinkClr val="tx"/>
                    </a:ext>
                  </a:extLst>
                </a:hlinkClick>
              </a:rPr>
              <a:t>python_function (pyfunc) model flavor</a:t>
            </a:r>
            <a:r>
              <a:rPr lang="en-US" sz="1300">
                <a:solidFill>
                  <a:srgbClr val="404040"/>
                </a:solidFill>
                <a:highlight>
                  <a:srgbClr val="FFFFFF"/>
                </a:highlight>
                <a:latin typeface="Arial"/>
                <a:ea typeface="Arial"/>
                <a:cs typeface="Arial"/>
                <a:sym typeface="Arial"/>
              </a:rPr>
              <a:t> for classification and regression tasks, computing a variety of task-specific performance metrics, model performance plots, and model explanations. Evaluation results are logged to </a:t>
            </a:r>
            <a:r>
              <a:rPr lang="en-US" sz="1300">
                <a:solidFill>
                  <a:srgbClr val="198EAC"/>
                </a:solidFill>
                <a:highlight>
                  <a:srgbClr val="FFFFFF"/>
                </a:highlight>
                <a:uFill>
                  <a:noFill/>
                </a:uFill>
                <a:latin typeface="Arial"/>
                <a:ea typeface="Arial"/>
                <a:cs typeface="Arial"/>
                <a:sym typeface="Arial"/>
                <a:hlinkClick r:id="rId16">
                  <a:extLst>
                    <a:ext uri="{A12FA001-AC4F-418D-AE19-62706E023703}">
                      <ahyp:hlinkClr val="tx"/>
                    </a:ext>
                  </a:extLst>
                </a:hlinkClick>
              </a:rPr>
              <a:t>MLflow Tracking</a:t>
            </a:r>
            <a:r>
              <a:rPr lang="en-US" sz="1300">
                <a:solidFill>
                  <a:srgbClr val="404040"/>
                </a:solidFill>
                <a:highlight>
                  <a:srgbClr val="FFFFFF"/>
                </a:highlight>
                <a:latin typeface="Arial"/>
                <a:ea typeface="Arial"/>
                <a:cs typeface="Arial"/>
                <a:sym typeface="Arial"/>
              </a:rPr>
              <a:t>.</a:t>
            </a:r>
            <a:endParaRPr sz="1300">
              <a:solidFill>
                <a:srgbClr val="404040"/>
              </a:solidFill>
              <a:highlight>
                <a:srgbClr val="FFFFFF"/>
              </a:highlight>
              <a:latin typeface="Arial"/>
              <a:ea typeface="Arial"/>
              <a:cs typeface="Arial"/>
              <a:sym typeface="Arial"/>
            </a:endParaRPr>
          </a:p>
          <a:p>
            <a:pPr indent="0" lvl="0" marL="0" rtl="0" algn="l">
              <a:lnSpc>
                <a:spcPct val="141000"/>
              </a:lnSpc>
              <a:spcBef>
                <a:spcPts val="1900"/>
              </a:spcBef>
              <a:spcAft>
                <a:spcPts val="0"/>
              </a:spcAft>
              <a:buNone/>
            </a:pPr>
            <a:r>
              <a:rPr lang="en-US" sz="1300">
                <a:solidFill>
                  <a:srgbClr val="404040"/>
                </a:solidFill>
                <a:highlight>
                  <a:srgbClr val="FFFFFF"/>
                </a:highlight>
                <a:latin typeface="Arial"/>
                <a:ea typeface="Arial"/>
                <a:cs typeface="Arial"/>
                <a:sym typeface="Arial"/>
              </a:rPr>
              <a:t>The following </a:t>
            </a:r>
            <a:r>
              <a:rPr lang="en-US" sz="1300">
                <a:solidFill>
                  <a:srgbClr val="198EAC"/>
                </a:solidFill>
                <a:highlight>
                  <a:srgbClr val="FFFFFF"/>
                </a:highlight>
                <a:uFill>
                  <a:noFill/>
                </a:uFill>
                <a:latin typeface="Arial"/>
                <a:ea typeface="Arial"/>
                <a:cs typeface="Arial"/>
                <a:sym typeface="Arial"/>
                <a:hlinkClick r:id="rId17">
                  <a:extLst>
                    <a:ext uri="{A12FA001-AC4F-418D-AE19-62706E023703}">
                      <ahyp:hlinkClr val="tx"/>
                    </a:ext>
                  </a:extLst>
                </a:hlinkClick>
              </a:rPr>
              <a:t>example from the MLflow GitHub Repository</a:t>
            </a:r>
            <a:r>
              <a:rPr lang="en-US" sz="1300">
                <a:solidFill>
                  <a:srgbClr val="404040"/>
                </a:solidFill>
                <a:highlight>
                  <a:srgbClr val="FFFFFF"/>
                </a:highlight>
                <a:latin typeface="Arial"/>
                <a:ea typeface="Arial"/>
                <a:cs typeface="Arial"/>
                <a:sym typeface="Arial"/>
              </a:rPr>
              <a:t> uses </a:t>
            </a:r>
            <a:r>
              <a:rPr lang="en-US" sz="1150">
                <a:solidFill>
                  <a:srgbClr val="2980B9"/>
                </a:solidFill>
                <a:highlight>
                  <a:srgbClr val="FFFFFF"/>
                </a:highlight>
                <a:uFill>
                  <a:noFill/>
                </a:uFill>
                <a:latin typeface="Arial"/>
                <a:ea typeface="Arial"/>
                <a:cs typeface="Arial"/>
                <a:sym typeface="Arial"/>
                <a:hlinkClick r:id="rId18">
                  <a:extLst>
                    <a:ext uri="{A12FA001-AC4F-418D-AE19-62706E023703}">
                      <ahyp:hlinkClr val="tx"/>
                    </a:ext>
                  </a:extLst>
                </a:hlinkClick>
              </a:rPr>
              <a:t>mlflow.evaluate()</a:t>
            </a:r>
            <a:r>
              <a:rPr lang="en-US" sz="1300">
                <a:solidFill>
                  <a:srgbClr val="404040"/>
                </a:solidFill>
                <a:highlight>
                  <a:srgbClr val="FFFFFF"/>
                </a:highlight>
                <a:latin typeface="Arial"/>
                <a:ea typeface="Arial"/>
                <a:cs typeface="Arial"/>
                <a:sym typeface="Arial"/>
              </a:rPr>
              <a:t> to evaluate the performance of a classifier on the </a:t>
            </a:r>
            <a:r>
              <a:rPr lang="en-US" sz="1300">
                <a:solidFill>
                  <a:srgbClr val="198EAC"/>
                </a:solidFill>
                <a:highlight>
                  <a:srgbClr val="FFFFFF"/>
                </a:highlight>
                <a:uFill>
                  <a:noFill/>
                </a:uFill>
                <a:latin typeface="Arial"/>
                <a:ea typeface="Arial"/>
                <a:cs typeface="Arial"/>
                <a:sym typeface="Arial"/>
                <a:hlinkClick r:id="rId19">
                  <a:extLst>
                    <a:ext uri="{A12FA001-AC4F-418D-AE19-62706E023703}">
                      <ahyp:hlinkClr val="tx"/>
                    </a:ext>
                  </a:extLst>
                </a:hlinkClick>
              </a:rPr>
              <a:t>UCI Adult Data Set</a:t>
            </a:r>
            <a:r>
              <a:rPr lang="en-US" sz="1300">
                <a:solidFill>
                  <a:srgbClr val="404040"/>
                </a:solidFill>
                <a:highlight>
                  <a:srgbClr val="FFFFFF"/>
                </a:highlight>
                <a:latin typeface="Arial"/>
                <a:ea typeface="Arial"/>
                <a:cs typeface="Arial"/>
                <a:sym typeface="Arial"/>
              </a:rPr>
              <a:t>, logging a comprehensive collection of MLflow Metrics and Artifacts that provide insight into model performance and behavior:</a:t>
            </a:r>
            <a:endParaRPr sz="1300">
              <a:solidFill>
                <a:srgbClr val="404040"/>
              </a:solidFill>
              <a:highlight>
                <a:srgbClr val="FFFFFF"/>
              </a:highlight>
              <a:latin typeface="Arial"/>
              <a:ea typeface="Arial"/>
              <a:cs typeface="Arial"/>
              <a:sym typeface="Arial"/>
            </a:endParaRPr>
          </a:p>
          <a:p>
            <a:pPr indent="0" lvl="0" marL="0" rtl="0" algn="l">
              <a:lnSpc>
                <a:spcPct val="115000"/>
              </a:lnSpc>
              <a:spcBef>
                <a:spcPts val="2000"/>
              </a:spcBef>
              <a:spcAft>
                <a:spcPts val="0"/>
              </a:spcAft>
              <a:buNone/>
            </a:pPr>
            <a:r>
              <a:t/>
            </a:r>
            <a:endParaRPr/>
          </a:p>
          <a:p>
            <a:pPr indent="0" lvl="0" marL="0" rtl="0" algn="l">
              <a:lnSpc>
                <a:spcPct val="115000"/>
              </a:lnSpc>
              <a:spcBef>
                <a:spcPts val="2000"/>
              </a:spcBef>
              <a:spcAft>
                <a:spcPts val="0"/>
              </a:spcAft>
              <a:buNone/>
            </a:pPr>
            <a:r>
              <a:rPr lang="en-US" sz="2550">
                <a:solidFill>
                  <a:srgbClr val="404040"/>
                </a:solidFill>
                <a:uFill>
                  <a:noFill/>
                </a:uFill>
                <a:latin typeface="Arial"/>
                <a:ea typeface="Arial"/>
                <a:cs typeface="Arial"/>
                <a:sym typeface="Arial"/>
                <a:hlinkClick r:id="rId20">
                  <a:extLst>
                    <a:ext uri="{A12FA001-AC4F-418D-AE19-62706E023703}">
                      <ahyp:hlinkClr val="tx"/>
                    </a:ext>
                  </a:extLst>
                </a:hlinkClick>
              </a:rPr>
              <a:t>Model Signature And Input Example</a:t>
            </a:r>
            <a:endParaRPr sz="2550">
              <a:solidFill>
                <a:srgbClr val="404040"/>
              </a:solidFill>
              <a:latin typeface="Arial"/>
              <a:ea typeface="Arial"/>
              <a:cs typeface="Arial"/>
              <a:sym typeface="Arial"/>
            </a:endParaRPr>
          </a:p>
          <a:p>
            <a:pPr indent="0" lvl="0" marL="0" rtl="0" algn="l">
              <a:lnSpc>
                <a:spcPct val="141000"/>
              </a:lnSpc>
              <a:spcBef>
                <a:spcPts val="1300"/>
              </a:spcBef>
              <a:spcAft>
                <a:spcPts val="0"/>
              </a:spcAft>
              <a:buNone/>
            </a:pPr>
            <a:r>
              <a:rPr lang="en-US" sz="1100">
                <a:solidFill>
                  <a:schemeClr val="dk1"/>
                </a:solidFill>
                <a:latin typeface="Arial"/>
                <a:ea typeface="Arial"/>
                <a:cs typeface="Arial"/>
                <a:sym typeface="Arial"/>
              </a:rPr>
              <a:t>When working with ML models you often need to know some basic functional properties of the model at hand, such as “What inputs does it expect?” and “What output does it produce?”. MLflow models can include the following additional metadata about model inputs and outputs that can be used by downstream tooling:</a:t>
            </a:r>
            <a:endParaRPr sz="1100">
              <a:solidFill>
                <a:schemeClr val="dk1"/>
              </a:solidFill>
              <a:latin typeface="Arial"/>
              <a:ea typeface="Arial"/>
              <a:cs typeface="Arial"/>
              <a:sym typeface="Arial"/>
            </a:endParaRPr>
          </a:p>
          <a:p>
            <a:pPr indent="-298450" lvl="0" marL="685800" rtl="0" algn="l">
              <a:lnSpc>
                <a:spcPct val="163636"/>
              </a:lnSpc>
              <a:spcBef>
                <a:spcPts val="1800"/>
              </a:spcBef>
              <a:spcAft>
                <a:spcPts val="0"/>
              </a:spcAft>
              <a:buClr>
                <a:schemeClr val="dk1"/>
              </a:buClr>
              <a:buSzPts val="1100"/>
              <a:buChar char="●"/>
            </a:pPr>
            <a:r>
              <a:rPr lang="en-US" sz="1100">
                <a:solidFill>
                  <a:srgbClr val="198EAC"/>
                </a:solidFill>
                <a:uFill>
                  <a:noFill/>
                </a:uFill>
                <a:latin typeface="Arial"/>
                <a:ea typeface="Arial"/>
                <a:cs typeface="Arial"/>
                <a:sym typeface="Arial"/>
                <a:hlinkClick r:id="rId21">
                  <a:extLst>
                    <a:ext uri="{A12FA001-AC4F-418D-AE19-62706E023703}">
                      <ahyp:hlinkClr val="tx"/>
                    </a:ext>
                  </a:extLst>
                </a:hlinkClick>
              </a:rPr>
              <a:t>Model Signature</a:t>
            </a:r>
            <a:r>
              <a:rPr lang="en-US" sz="1100">
                <a:solidFill>
                  <a:schemeClr val="dk1"/>
                </a:solidFill>
                <a:latin typeface="Arial"/>
                <a:ea typeface="Arial"/>
                <a:cs typeface="Arial"/>
                <a:sym typeface="Arial"/>
              </a:rPr>
              <a:t> - description of a model’s inputs and outputs.</a:t>
            </a:r>
            <a:endParaRPr sz="1100">
              <a:solidFill>
                <a:schemeClr val="dk1"/>
              </a:solidFill>
              <a:latin typeface="Arial"/>
              <a:ea typeface="Arial"/>
              <a:cs typeface="Arial"/>
              <a:sym typeface="Arial"/>
            </a:endParaRPr>
          </a:p>
          <a:p>
            <a:pPr indent="-298450" lvl="0" marL="685800" rtl="0" algn="l">
              <a:lnSpc>
                <a:spcPct val="163636"/>
              </a:lnSpc>
              <a:spcBef>
                <a:spcPts val="0"/>
              </a:spcBef>
              <a:spcAft>
                <a:spcPts val="0"/>
              </a:spcAft>
              <a:buClr>
                <a:schemeClr val="dk1"/>
              </a:buClr>
              <a:buSzPts val="1100"/>
              <a:buChar char="●"/>
            </a:pPr>
            <a:r>
              <a:rPr lang="en-US" sz="1100">
                <a:solidFill>
                  <a:srgbClr val="198EAC"/>
                </a:solidFill>
                <a:uFill>
                  <a:noFill/>
                </a:uFill>
                <a:latin typeface="Arial"/>
                <a:ea typeface="Arial"/>
                <a:cs typeface="Arial"/>
                <a:sym typeface="Arial"/>
                <a:hlinkClick r:id="rId22">
                  <a:extLst>
                    <a:ext uri="{A12FA001-AC4F-418D-AE19-62706E023703}">
                      <ahyp:hlinkClr val="tx"/>
                    </a:ext>
                  </a:extLst>
                </a:hlinkClick>
              </a:rPr>
              <a:t>Model Input Example</a:t>
            </a:r>
            <a:r>
              <a:rPr lang="en-US" sz="1100">
                <a:solidFill>
                  <a:schemeClr val="dk1"/>
                </a:solidFill>
                <a:latin typeface="Arial"/>
                <a:ea typeface="Arial"/>
                <a:cs typeface="Arial"/>
                <a:sym typeface="Arial"/>
              </a:rPr>
              <a:t> - example of a valid model input.</a:t>
            </a:r>
            <a:endParaRPr sz="1100">
              <a:solidFill>
                <a:schemeClr val="dk1"/>
              </a:solidFill>
              <a:latin typeface="Arial"/>
              <a:ea typeface="Arial"/>
              <a:cs typeface="Arial"/>
              <a:sym typeface="Arial"/>
            </a:endParaRPr>
          </a:p>
          <a:p>
            <a:pPr indent="0" lvl="0" marL="0" rtl="0" algn="l">
              <a:lnSpc>
                <a:spcPct val="115000"/>
              </a:lnSpc>
              <a:spcBef>
                <a:spcPts val="3600"/>
              </a:spcBef>
              <a:spcAft>
                <a:spcPts val="0"/>
              </a:spcAft>
              <a:buNone/>
            </a:pPr>
            <a:r>
              <a:rPr lang="en-US" sz="2100">
                <a:solidFill>
                  <a:srgbClr val="404040"/>
                </a:solidFill>
                <a:highlight>
                  <a:srgbClr val="FFFFFF"/>
                </a:highlight>
                <a:latin typeface="Arial"/>
                <a:ea typeface="Arial"/>
                <a:cs typeface="Arial"/>
                <a:sym typeface="Arial"/>
              </a:rPr>
              <a:t>Model Signature</a:t>
            </a:r>
            <a:endParaRPr sz="2100">
              <a:solidFill>
                <a:srgbClr val="404040"/>
              </a:solidFill>
              <a:highlight>
                <a:srgbClr val="FFFFFF"/>
              </a:highlight>
              <a:latin typeface="Arial"/>
              <a:ea typeface="Arial"/>
              <a:cs typeface="Arial"/>
              <a:sym typeface="Arial"/>
            </a:endParaRPr>
          </a:p>
          <a:p>
            <a:pPr indent="0" lvl="0" marL="0" rtl="0" algn="l">
              <a:lnSpc>
                <a:spcPct val="141000"/>
              </a:lnSpc>
              <a:spcBef>
                <a:spcPts val="1100"/>
              </a:spcBef>
              <a:spcAft>
                <a:spcPts val="0"/>
              </a:spcAft>
              <a:buNone/>
            </a:pPr>
            <a:r>
              <a:rPr lang="en-US" sz="1300">
                <a:solidFill>
                  <a:srgbClr val="404040"/>
                </a:solidFill>
                <a:highlight>
                  <a:srgbClr val="FFFFFF"/>
                </a:highlight>
                <a:latin typeface="Arial"/>
                <a:ea typeface="Arial"/>
                <a:cs typeface="Arial"/>
                <a:sym typeface="Arial"/>
              </a:rPr>
              <a:t>The Model signature defines the schema of a model’s inputs and outputs. Model inputs and outputs can be either column-based or tensor-based. Column-based inputs and outputs can be described as a sequence of (optionally) named columns with type specified as one of the </a:t>
            </a:r>
            <a:r>
              <a:rPr lang="en-US" sz="1150">
                <a:solidFill>
                  <a:srgbClr val="2980B9"/>
                </a:solidFill>
                <a:highlight>
                  <a:srgbClr val="FFFFFF"/>
                </a:highlight>
                <a:uFill>
                  <a:noFill/>
                </a:uFill>
                <a:latin typeface="Arial"/>
                <a:ea typeface="Arial"/>
                <a:cs typeface="Arial"/>
                <a:sym typeface="Arial"/>
                <a:hlinkClick r:id="rId23">
                  <a:extLst>
                    <a:ext uri="{A12FA001-AC4F-418D-AE19-62706E023703}">
                      <ahyp:hlinkClr val="tx"/>
                    </a:ext>
                  </a:extLst>
                </a:hlinkClick>
              </a:rPr>
              <a:t>MLflow data types</a:t>
            </a:r>
            <a:r>
              <a:rPr lang="en-US" sz="1300">
                <a:solidFill>
                  <a:srgbClr val="404040"/>
                </a:solidFill>
                <a:highlight>
                  <a:srgbClr val="FFFFFF"/>
                </a:highlight>
                <a:latin typeface="Arial"/>
                <a:ea typeface="Arial"/>
                <a:cs typeface="Arial"/>
                <a:sym typeface="Arial"/>
              </a:rPr>
              <a:t>. Tensor-based inputs and outputs can be described as a sequence of (optionally) named tensors with type specified as one of the </a:t>
            </a:r>
            <a:r>
              <a:rPr lang="en-US" sz="1300">
                <a:solidFill>
                  <a:srgbClr val="198EAC"/>
                </a:solidFill>
                <a:highlight>
                  <a:srgbClr val="FFFFFF"/>
                </a:highlight>
                <a:uFill>
                  <a:noFill/>
                </a:uFill>
                <a:latin typeface="Arial"/>
                <a:ea typeface="Arial"/>
                <a:cs typeface="Arial"/>
                <a:sym typeface="Arial"/>
                <a:hlinkClick r:id="rId24">
                  <a:extLst>
                    <a:ext uri="{A12FA001-AC4F-418D-AE19-62706E023703}">
                      <ahyp:hlinkClr val="tx"/>
                    </a:ext>
                  </a:extLst>
                </a:hlinkClick>
              </a:rPr>
              <a:t>numpy data types</a:t>
            </a:r>
            <a:r>
              <a:rPr lang="en-US" sz="1300">
                <a:solidFill>
                  <a:srgbClr val="404040"/>
                </a:solidFill>
                <a:highlight>
                  <a:srgbClr val="FFFFFF"/>
                </a:highlight>
                <a:latin typeface="Arial"/>
                <a:ea typeface="Arial"/>
                <a:cs typeface="Arial"/>
                <a:sym typeface="Arial"/>
              </a:rPr>
              <a:t>.</a:t>
            </a:r>
            <a:endParaRPr sz="1300">
              <a:solidFill>
                <a:srgbClr val="404040"/>
              </a:solidFill>
              <a:highlight>
                <a:srgbClr val="FFFFFF"/>
              </a:highlight>
              <a:latin typeface="Arial"/>
              <a:ea typeface="Arial"/>
              <a:cs typeface="Arial"/>
              <a:sym typeface="Arial"/>
            </a:endParaRPr>
          </a:p>
          <a:p>
            <a:pPr indent="0" lvl="0" marL="0" rtl="0" algn="l">
              <a:lnSpc>
                <a:spcPct val="115000"/>
              </a:lnSpc>
              <a:spcBef>
                <a:spcPts val="1900"/>
              </a:spcBef>
              <a:spcAft>
                <a:spcPts val="0"/>
              </a:spcAft>
              <a:buNone/>
            </a:pPr>
            <a:r>
              <a:rPr lang="en-US" sz="2100">
                <a:solidFill>
                  <a:srgbClr val="404040"/>
                </a:solidFill>
                <a:highlight>
                  <a:srgbClr val="FFFFFF"/>
                </a:highlight>
                <a:latin typeface="Arial"/>
                <a:ea typeface="Arial"/>
                <a:cs typeface="Arial"/>
                <a:sym typeface="Arial"/>
              </a:rPr>
              <a:t>Model Input Example</a:t>
            </a:r>
            <a:endParaRPr sz="2100">
              <a:solidFill>
                <a:srgbClr val="404040"/>
              </a:solidFill>
              <a:highlight>
                <a:srgbClr val="FFFFFF"/>
              </a:highlight>
              <a:latin typeface="Arial"/>
              <a:ea typeface="Arial"/>
              <a:cs typeface="Arial"/>
              <a:sym typeface="Arial"/>
            </a:endParaRPr>
          </a:p>
          <a:p>
            <a:pPr indent="0" lvl="0" marL="0" rtl="0" algn="l">
              <a:lnSpc>
                <a:spcPct val="141000"/>
              </a:lnSpc>
              <a:spcBef>
                <a:spcPts val="1100"/>
              </a:spcBef>
              <a:spcAft>
                <a:spcPts val="0"/>
              </a:spcAft>
              <a:buNone/>
            </a:pPr>
            <a:r>
              <a:rPr lang="en-US" sz="1300">
                <a:solidFill>
                  <a:srgbClr val="404040"/>
                </a:solidFill>
                <a:highlight>
                  <a:srgbClr val="FFFFFF"/>
                </a:highlight>
                <a:latin typeface="Arial"/>
                <a:ea typeface="Arial"/>
                <a:cs typeface="Arial"/>
                <a:sym typeface="Arial"/>
              </a:rPr>
              <a:t>Similar to model signatures, model inputs can be column-based (i.e DataFrames) or tensor-based (i.e numpy.ndarrays). A model input example provides an instance of a valid model input. Input examples are stored with the model as separate artifacts and are referenced in the the </a:t>
            </a:r>
            <a:r>
              <a:rPr lang="en-US" sz="1300">
                <a:solidFill>
                  <a:srgbClr val="198EAC"/>
                </a:solidFill>
                <a:highlight>
                  <a:srgbClr val="FFFFFF"/>
                </a:highlight>
                <a:uFill>
                  <a:noFill/>
                </a:uFill>
                <a:latin typeface="Arial"/>
                <a:ea typeface="Arial"/>
                <a:cs typeface="Arial"/>
                <a:sym typeface="Arial"/>
                <a:hlinkClick r:id="rId25">
                  <a:extLst>
                    <a:ext uri="{A12FA001-AC4F-418D-AE19-62706E023703}">
                      <ahyp:hlinkClr val="tx"/>
                    </a:ext>
                  </a:extLst>
                </a:hlinkClick>
              </a:rPr>
              <a:t>MLmodel file</a:t>
            </a:r>
            <a:r>
              <a:rPr lang="en-US" sz="1300">
                <a:solidFill>
                  <a:srgbClr val="404040"/>
                </a:solidFill>
                <a:highlight>
                  <a:srgbClr val="FFFFFF"/>
                </a:highlight>
                <a:latin typeface="Arial"/>
                <a:ea typeface="Arial"/>
                <a:cs typeface="Arial"/>
                <a:sym typeface="Arial"/>
              </a:rPr>
              <a:t>.</a:t>
            </a:r>
            <a:endParaRPr sz="1300">
              <a:solidFill>
                <a:srgbClr val="404040"/>
              </a:solidFill>
              <a:highlight>
                <a:srgbClr val="FFFFFF"/>
              </a:highlight>
              <a:latin typeface="Arial"/>
              <a:ea typeface="Arial"/>
              <a:cs typeface="Arial"/>
              <a:sym typeface="Arial"/>
            </a:endParaRPr>
          </a:p>
          <a:p>
            <a:pPr indent="0" lvl="0" marL="0" rtl="0" algn="l">
              <a:lnSpc>
                <a:spcPct val="141000"/>
              </a:lnSpc>
              <a:spcBef>
                <a:spcPts val="1900"/>
              </a:spcBef>
              <a:spcAft>
                <a:spcPts val="0"/>
              </a:spcAft>
              <a:buNone/>
            </a:pPr>
            <a:r>
              <a:rPr lang="en-US" sz="1300">
                <a:solidFill>
                  <a:srgbClr val="404040"/>
                </a:solidFill>
                <a:highlight>
                  <a:srgbClr val="FFFFFF"/>
                </a:highlight>
                <a:latin typeface="Arial"/>
                <a:ea typeface="Arial"/>
                <a:cs typeface="Arial"/>
                <a:sym typeface="Arial"/>
              </a:rPr>
              <a:t>To include an input example with your model, add it to the appropriate log_model call, e.g. </a:t>
            </a:r>
            <a:r>
              <a:rPr lang="en-US" sz="1150">
                <a:solidFill>
                  <a:srgbClr val="2980B9"/>
                </a:solidFill>
                <a:highlight>
                  <a:srgbClr val="FFFFFF"/>
                </a:highlight>
                <a:uFill>
                  <a:noFill/>
                </a:uFill>
                <a:latin typeface="Arial"/>
                <a:ea typeface="Arial"/>
                <a:cs typeface="Arial"/>
                <a:sym typeface="Arial"/>
                <a:hlinkClick r:id="rId26">
                  <a:extLst>
                    <a:ext uri="{A12FA001-AC4F-418D-AE19-62706E023703}">
                      <ahyp:hlinkClr val="tx"/>
                    </a:ext>
                  </a:extLst>
                </a:hlinkClick>
              </a:rPr>
              <a:t>sklearn.log_model()</a:t>
            </a:r>
            <a:r>
              <a:rPr lang="en-US" sz="1300">
                <a:solidFill>
                  <a:srgbClr val="404040"/>
                </a:solidFill>
                <a:highlight>
                  <a:srgbClr val="FFFFFF"/>
                </a:highlight>
                <a:latin typeface="Arial"/>
                <a:ea typeface="Arial"/>
                <a:cs typeface="Arial"/>
                <a:sym typeface="Arial"/>
              </a:rPr>
              <a:t>.</a:t>
            </a:r>
            <a:endParaRPr sz="1300">
              <a:solidFill>
                <a:srgbClr val="404040"/>
              </a:solidFill>
              <a:highlight>
                <a:srgbClr val="FFFFFF"/>
              </a:highlight>
              <a:latin typeface="Arial"/>
              <a:ea typeface="Arial"/>
              <a:cs typeface="Arial"/>
              <a:sym typeface="Arial"/>
            </a:endParaRPr>
          </a:p>
          <a:p>
            <a:pPr indent="0" lvl="0" marL="0" rtl="0" algn="l">
              <a:lnSpc>
                <a:spcPct val="115000"/>
              </a:lnSpc>
              <a:spcBef>
                <a:spcPts val="1900"/>
              </a:spcBef>
              <a:spcAft>
                <a:spcPts val="0"/>
              </a:spcAft>
              <a:buNone/>
            </a:pPr>
            <a:r>
              <a:t/>
            </a:r>
            <a:endParaRPr sz="1100">
              <a:solidFill>
                <a:schemeClr val="dk1"/>
              </a:solidFill>
              <a:latin typeface="Arial"/>
              <a:ea typeface="Arial"/>
              <a:cs typeface="Arial"/>
              <a:sym typeface="Arial"/>
            </a:endParaRPr>
          </a:p>
          <a:p>
            <a:pPr indent="0" lvl="0" marL="0" rtl="0" algn="l">
              <a:lnSpc>
                <a:spcPct val="163636"/>
              </a:lnSpc>
              <a:spcBef>
                <a:spcPts val="0"/>
              </a:spcBef>
              <a:spcAft>
                <a:spcPts val="0"/>
              </a:spcAft>
              <a:buNone/>
            </a:pPr>
            <a:r>
              <a:t/>
            </a:r>
            <a:endParaRPr sz="1100">
              <a:solidFill>
                <a:schemeClr val="dk1"/>
              </a:solidFill>
              <a:latin typeface="Arial"/>
              <a:ea typeface="Arial"/>
              <a:cs typeface="Arial"/>
              <a:sym typeface="Arial"/>
            </a:endParaRPr>
          </a:p>
          <a:p>
            <a:pPr indent="0" lvl="0" marL="0" rtl="0" algn="l">
              <a:spcBef>
                <a:spcPts val="3600"/>
              </a:spcBef>
              <a:spcAft>
                <a:spcPts val="0"/>
              </a:spcAft>
              <a:buNone/>
            </a:pPr>
            <a:r>
              <a:t/>
            </a:r>
            <a:endParaRPr sz="1300">
              <a:solidFill>
                <a:srgbClr val="404040"/>
              </a:solidFill>
              <a:highlight>
                <a:srgbClr val="FFFFFF"/>
              </a:highlight>
              <a:latin typeface="Arial"/>
              <a:ea typeface="Arial"/>
              <a:cs typeface="Arial"/>
              <a:sym typeface="Aria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3" name="Shape 953"/>
        <p:cNvGrpSpPr/>
        <p:nvPr/>
      </p:nvGrpSpPr>
      <p:grpSpPr>
        <a:xfrm>
          <a:off x="0" y="0"/>
          <a:ext cx="0" cy="0"/>
          <a:chOff x="0" y="0"/>
          <a:chExt cx="0" cy="0"/>
        </a:xfrm>
      </p:grpSpPr>
      <p:sp>
        <p:nvSpPr>
          <p:cNvPr id="954" name="Google Shape;954;g11d20c85583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5" name="Google Shape;955;g11d20c85583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2000"/>
              </a:spcBef>
              <a:spcAft>
                <a:spcPts val="0"/>
              </a:spcAft>
              <a:buClr>
                <a:schemeClr val="dk1"/>
              </a:buClr>
              <a:buSzPts val="1100"/>
              <a:buFont typeface="Arial"/>
              <a:buNone/>
            </a:pPr>
            <a:r>
              <a:rPr lang="en-US" sz="2550">
                <a:solidFill>
                  <a:srgbClr val="404040"/>
                </a:solidFill>
                <a:uFill>
                  <a:noFill/>
                </a:uFill>
                <a:latin typeface="Arial"/>
                <a:ea typeface="Arial"/>
                <a:cs typeface="Arial"/>
                <a:sym typeface="Arial"/>
                <a:hlinkClick r:id="rId2">
                  <a:extLst>
                    <a:ext uri="{A12FA001-AC4F-418D-AE19-62706E023703}">
                      <ahyp:hlinkClr val="tx"/>
                    </a:ext>
                  </a:extLst>
                </a:hlinkClick>
              </a:rPr>
              <a:t>Built-In Deployment Tools</a:t>
            </a:r>
            <a:endParaRPr sz="2550">
              <a:solidFill>
                <a:srgbClr val="404040"/>
              </a:solidFill>
              <a:latin typeface="Arial"/>
              <a:ea typeface="Arial"/>
              <a:cs typeface="Arial"/>
              <a:sym typeface="Arial"/>
            </a:endParaRPr>
          </a:p>
          <a:p>
            <a:pPr indent="0" lvl="0" marL="0" rtl="0" algn="l">
              <a:lnSpc>
                <a:spcPct val="141000"/>
              </a:lnSpc>
              <a:spcBef>
                <a:spcPts val="1300"/>
              </a:spcBef>
              <a:spcAft>
                <a:spcPts val="0"/>
              </a:spcAft>
              <a:buClr>
                <a:schemeClr val="dk1"/>
              </a:buClr>
              <a:buSzPts val="1100"/>
              <a:buFont typeface="Arial"/>
              <a:buNone/>
            </a:pPr>
            <a:r>
              <a:rPr lang="en-US" sz="1100">
                <a:solidFill>
                  <a:schemeClr val="dk1"/>
                </a:solidFill>
                <a:latin typeface="Arial"/>
                <a:ea typeface="Arial"/>
                <a:cs typeface="Arial"/>
                <a:sym typeface="Arial"/>
              </a:rPr>
              <a:t>MLflow provides tools for deploying MLflow models on a local machine and to several production environments. Not all deployment methods are available for all model flavors.</a:t>
            </a:r>
            <a:endParaRPr sz="1100">
              <a:solidFill>
                <a:schemeClr val="dk1"/>
              </a:solidFill>
              <a:latin typeface="Arial"/>
              <a:ea typeface="Arial"/>
              <a:cs typeface="Arial"/>
              <a:sym typeface="Arial"/>
            </a:endParaRPr>
          </a:p>
          <a:p>
            <a:pPr indent="0" lvl="0" marL="0" rtl="0" algn="l">
              <a:lnSpc>
                <a:spcPct val="141000"/>
              </a:lnSpc>
              <a:spcBef>
                <a:spcPts val="1800"/>
              </a:spcBef>
              <a:spcAft>
                <a:spcPts val="0"/>
              </a:spcAft>
              <a:buClr>
                <a:schemeClr val="dk1"/>
              </a:buClr>
              <a:buSzPts val="1100"/>
              <a:buFont typeface="Arial"/>
              <a:buNone/>
            </a:pPr>
            <a:r>
              <a:rPr lang="en-US" sz="1100">
                <a:solidFill>
                  <a:schemeClr val="dk1"/>
                </a:solidFill>
                <a:latin typeface="Arial"/>
                <a:ea typeface="Arial"/>
                <a:cs typeface="Arial"/>
                <a:sym typeface="Arial"/>
              </a:rPr>
              <a:t>In this section:</a:t>
            </a:r>
            <a:endParaRPr sz="1100">
              <a:solidFill>
                <a:schemeClr val="dk1"/>
              </a:solidFill>
              <a:latin typeface="Arial"/>
              <a:ea typeface="Arial"/>
              <a:cs typeface="Arial"/>
              <a:sym typeface="Arial"/>
            </a:endParaRPr>
          </a:p>
          <a:p>
            <a:pPr indent="-298450" lvl="0" marL="685800" rtl="0" algn="l">
              <a:lnSpc>
                <a:spcPct val="163636"/>
              </a:lnSpc>
              <a:spcBef>
                <a:spcPts val="900"/>
              </a:spcBef>
              <a:spcAft>
                <a:spcPts val="0"/>
              </a:spcAft>
              <a:buClr>
                <a:schemeClr val="dk1"/>
              </a:buClr>
              <a:buSzPts val="1100"/>
              <a:buChar char="●"/>
            </a:pPr>
            <a:r>
              <a:rPr lang="en-US" sz="1100">
                <a:solidFill>
                  <a:srgbClr val="198EAC"/>
                </a:solidFill>
                <a:uFill>
                  <a:noFill/>
                </a:uFill>
                <a:latin typeface="Arial"/>
                <a:ea typeface="Arial"/>
                <a:cs typeface="Arial"/>
                <a:sym typeface="Arial"/>
                <a:hlinkClick r:id="rId3">
                  <a:extLst>
                    <a:ext uri="{A12FA001-AC4F-418D-AE19-62706E023703}">
                      <ahyp:hlinkClr val="tx"/>
                    </a:ext>
                  </a:extLst>
                </a:hlinkClick>
              </a:rPr>
              <a:t>Deploy MLflow models</a:t>
            </a:r>
            <a:endParaRPr sz="1100">
              <a:solidFill>
                <a:srgbClr val="198EAC"/>
              </a:solidFill>
              <a:latin typeface="Arial"/>
              <a:ea typeface="Arial"/>
              <a:cs typeface="Arial"/>
              <a:sym typeface="Arial"/>
            </a:endParaRPr>
          </a:p>
          <a:p>
            <a:pPr indent="-298450" lvl="0" marL="685800" rtl="0" algn="l">
              <a:lnSpc>
                <a:spcPct val="163636"/>
              </a:lnSpc>
              <a:spcBef>
                <a:spcPts val="0"/>
              </a:spcBef>
              <a:spcAft>
                <a:spcPts val="0"/>
              </a:spcAft>
              <a:buClr>
                <a:schemeClr val="dk1"/>
              </a:buClr>
              <a:buSzPts val="1100"/>
              <a:buChar char="●"/>
            </a:pPr>
            <a:r>
              <a:rPr lang="en-US" sz="1100">
                <a:solidFill>
                  <a:srgbClr val="198EAC"/>
                </a:solidFill>
                <a:uFill>
                  <a:noFill/>
                </a:uFill>
                <a:latin typeface="Arial"/>
                <a:ea typeface="Arial"/>
                <a:cs typeface="Arial"/>
                <a:sym typeface="Arial"/>
                <a:hlinkClick r:id="rId4">
                  <a:extLst>
                    <a:ext uri="{A12FA001-AC4F-418D-AE19-62706E023703}">
                      <ahyp:hlinkClr val="tx"/>
                    </a:ext>
                  </a:extLst>
                </a:hlinkClick>
              </a:rPr>
              <a:t>Deploy a </a:t>
            </a:r>
            <a:r>
              <a:rPr lang="en-US" sz="1150">
                <a:solidFill>
                  <a:srgbClr val="052247"/>
                </a:solidFill>
                <a:uFill>
                  <a:noFill/>
                </a:uFill>
                <a:latin typeface="Arial"/>
                <a:ea typeface="Arial"/>
                <a:cs typeface="Arial"/>
                <a:sym typeface="Arial"/>
                <a:hlinkClick r:id="rId5">
                  <a:extLst>
                    <a:ext uri="{A12FA001-AC4F-418D-AE19-62706E023703}">
                      <ahyp:hlinkClr val="tx"/>
                    </a:ext>
                  </a:extLst>
                </a:hlinkClick>
              </a:rPr>
              <a:t>python_function</a:t>
            </a:r>
            <a:r>
              <a:rPr lang="en-US" sz="1100">
                <a:solidFill>
                  <a:srgbClr val="198EAC"/>
                </a:solidFill>
                <a:uFill>
                  <a:noFill/>
                </a:uFill>
                <a:latin typeface="Arial"/>
                <a:ea typeface="Arial"/>
                <a:cs typeface="Arial"/>
                <a:sym typeface="Arial"/>
                <a:hlinkClick r:id="rId6">
                  <a:extLst>
                    <a:ext uri="{A12FA001-AC4F-418D-AE19-62706E023703}">
                      <ahyp:hlinkClr val="tx"/>
                    </a:ext>
                  </a:extLst>
                </a:hlinkClick>
              </a:rPr>
              <a:t> model on Microsoft Azure ML</a:t>
            </a:r>
            <a:endParaRPr sz="1100">
              <a:solidFill>
                <a:srgbClr val="198EAC"/>
              </a:solidFill>
              <a:latin typeface="Arial"/>
              <a:ea typeface="Arial"/>
              <a:cs typeface="Arial"/>
              <a:sym typeface="Arial"/>
            </a:endParaRPr>
          </a:p>
          <a:p>
            <a:pPr indent="-298450" lvl="0" marL="685800" rtl="0" algn="l">
              <a:lnSpc>
                <a:spcPct val="163636"/>
              </a:lnSpc>
              <a:spcBef>
                <a:spcPts val="0"/>
              </a:spcBef>
              <a:spcAft>
                <a:spcPts val="0"/>
              </a:spcAft>
              <a:buClr>
                <a:schemeClr val="dk1"/>
              </a:buClr>
              <a:buSzPts val="1100"/>
              <a:buChar char="●"/>
            </a:pPr>
            <a:r>
              <a:rPr lang="en-US" sz="1100">
                <a:solidFill>
                  <a:srgbClr val="198EAC"/>
                </a:solidFill>
                <a:uFill>
                  <a:noFill/>
                </a:uFill>
                <a:latin typeface="Arial"/>
                <a:ea typeface="Arial"/>
                <a:cs typeface="Arial"/>
                <a:sym typeface="Arial"/>
                <a:hlinkClick r:id="rId7">
                  <a:extLst>
                    <a:ext uri="{A12FA001-AC4F-418D-AE19-62706E023703}">
                      <ahyp:hlinkClr val="tx"/>
                    </a:ext>
                  </a:extLst>
                </a:hlinkClick>
              </a:rPr>
              <a:t>Deploy a </a:t>
            </a:r>
            <a:r>
              <a:rPr lang="en-US" sz="1150">
                <a:solidFill>
                  <a:srgbClr val="052247"/>
                </a:solidFill>
                <a:uFill>
                  <a:noFill/>
                </a:uFill>
                <a:latin typeface="Arial"/>
                <a:ea typeface="Arial"/>
                <a:cs typeface="Arial"/>
                <a:sym typeface="Arial"/>
                <a:hlinkClick r:id="rId8">
                  <a:extLst>
                    <a:ext uri="{A12FA001-AC4F-418D-AE19-62706E023703}">
                      <ahyp:hlinkClr val="tx"/>
                    </a:ext>
                  </a:extLst>
                </a:hlinkClick>
              </a:rPr>
              <a:t>python_function</a:t>
            </a:r>
            <a:r>
              <a:rPr lang="en-US" sz="1100">
                <a:solidFill>
                  <a:srgbClr val="198EAC"/>
                </a:solidFill>
                <a:uFill>
                  <a:noFill/>
                </a:uFill>
                <a:latin typeface="Arial"/>
                <a:ea typeface="Arial"/>
                <a:cs typeface="Arial"/>
                <a:sym typeface="Arial"/>
                <a:hlinkClick r:id="rId9">
                  <a:extLst>
                    <a:ext uri="{A12FA001-AC4F-418D-AE19-62706E023703}">
                      <ahyp:hlinkClr val="tx"/>
                    </a:ext>
                  </a:extLst>
                </a:hlinkClick>
              </a:rPr>
              <a:t> model on Amazon SageMaker</a:t>
            </a:r>
            <a:endParaRPr sz="1100">
              <a:solidFill>
                <a:srgbClr val="198EAC"/>
              </a:solidFill>
              <a:latin typeface="Arial"/>
              <a:ea typeface="Arial"/>
              <a:cs typeface="Arial"/>
              <a:sym typeface="Arial"/>
            </a:endParaRPr>
          </a:p>
          <a:p>
            <a:pPr indent="-298450" lvl="0" marL="685800" rtl="0" algn="l">
              <a:lnSpc>
                <a:spcPct val="163636"/>
              </a:lnSpc>
              <a:spcBef>
                <a:spcPts val="0"/>
              </a:spcBef>
              <a:spcAft>
                <a:spcPts val="0"/>
              </a:spcAft>
              <a:buClr>
                <a:schemeClr val="dk1"/>
              </a:buClr>
              <a:buSzPts val="1100"/>
              <a:buChar char="●"/>
            </a:pPr>
            <a:r>
              <a:rPr lang="en-US" sz="1100">
                <a:solidFill>
                  <a:srgbClr val="198EAC"/>
                </a:solidFill>
                <a:uFill>
                  <a:noFill/>
                </a:uFill>
                <a:latin typeface="Arial"/>
                <a:ea typeface="Arial"/>
                <a:cs typeface="Arial"/>
                <a:sym typeface="Arial"/>
                <a:hlinkClick r:id="rId10">
                  <a:extLst>
                    <a:ext uri="{A12FA001-AC4F-418D-AE19-62706E023703}">
                      <ahyp:hlinkClr val="tx"/>
                    </a:ext>
                  </a:extLst>
                </a:hlinkClick>
              </a:rPr>
              <a:t>Export a </a:t>
            </a:r>
            <a:r>
              <a:rPr lang="en-US" sz="1150">
                <a:solidFill>
                  <a:srgbClr val="052247"/>
                </a:solidFill>
                <a:uFill>
                  <a:noFill/>
                </a:uFill>
                <a:latin typeface="Arial"/>
                <a:ea typeface="Arial"/>
                <a:cs typeface="Arial"/>
                <a:sym typeface="Arial"/>
                <a:hlinkClick r:id="rId11">
                  <a:extLst>
                    <a:ext uri="{A12FA001-AC4F-418D-AE19-62706E023703}">
                      <ahyp:hlinkClr val="tx"/>
                    </a:ext>
                  </a:extLst>
                </a:hlinkClick>
              </a:rPr>
              <a:t>python_function</a:t>
            </a:r>
            <a:r>
              <a:rPr lang="en-US" sz="1100">
                <a:solidFill>
                  <a:srgbClr val="198EAC"/>
                </a:solidFill>
                <a:uFill>
                  <a:noFill/>
                </a:uFill>
                <a:latin typeface="Arial"/>
                <a:ea typeface="Arial"/>
                <a:cs typeface="Arial"/>
                <a:sym typeface="Arial"/>
                <a:hlinkClick r:id="rId12">
                  <a:extLst>
                    <a:ext uri="{A12FA001-AC4F-418D-AE19-62706E023703}">
                      <ahyp:hlinkClr val="tx"/>
                    </a:ext>
                  </a:extLst>
                </a:hlinkClick>
              </a:rPr>
              <a:t> model as an Apache Spark UDF</a:t>
            </a:r>
            <a:endParaRPr sz="1100">
              <a:solidFill>
                <a:srgbClr val="198EAC"/>
              </a:solidFill>
              <a:latin typeface="Arial"/>
              <a:ea typeface="Arial"/>
              <a:cs typeface="Arial"/>
              <a:sym typeface="Arial"/>
            </a:endParaRPr>
          </a:p>
          <a:p>
            <a:pPr indent="0" lvl="0" marL="0" rtl="0" algn="l">
              <a:lnSpc>
                <a:spcPct val="115000"/>
              </a:lnSpc>
              <a:spcBef>
                <a:spcPts val="3600"/>
              </a:spcBef>
              <a:spcAft>
                <a:spcPts val="0"/>
              </a:spcAft>
              <a:buNone/>
            </a:pPr>
            <a:r>
              <a:rPr lang="en-US" sz="2100">
                <a:solidFill>
                  <a:srgbClr val="404040"/>
                </a:solidFill>
                <a:highlight>
                  <a:srgbClr val="FFFFFF"/>
                </a:highlight>
                <a:uFill>
                  <a:noFill/>
                </a:uFill>
                <a:latin typeface="Arial"/>
                <a:ea typeface="Arial"/>
                <a:cs typeface="Arial"/>
                <a:sym typeface="Arial"/>
                <a:hlinkClick r:id="rId13">
                  <a:extLst>
                    <a:ext uri="{A12FA001-AC4F-418D-AE19-62706E023703}">
                      <ahyp:hlinkClr val="tx"/>
                    </a:ext>
                  </a:extLst>
                </a:hlinkClick>
              </a:rPr>
              <a:t>Deploy MLflow models</a:t>
            </a:r>
            <a:endParaRPr sz="2100">
              <a:solidFill>
                <a:srgbClr val="404040"/>
              </a:solidFill>
              <a:highlight>
                <a:srgbClr val="FFFFFF"/>
              </a:highlight>
              <a:latin typeface="Arial"/>
              <a:ea typeface="Arial"/>
              <a:cs typeface="Arial"/>
              <a:sym typeface="Arial"/>
            </a:endParaRPr>
          </a:p>
          <a:p>
            <a:pPr indent="0" lvl="0" marL="0" rtl="0" algn="l">
              <a:lnSpc>
                <a:spcPct val="141000"/>
              </a:lnSpc>
              <a:spcBef>
                <a:spcPts val="1100"/>
              </a:spcBef>
              <a:spcAft>
                <a:spcPts val="0"/>
              </a:spcAft>
              <a:buNone/>
            </a:pPr>
            <a:r>
              <a:rPr lang="en-US" sz="1300">
                <a:solidFill>
                  <a:srgbClr val="404040"/>
                </a:solidFill>
                <a:highlight>
                  <a:srgbClr val="FFFFFF"/>
                </a:highlight>
                <a:latin typeface="Arial"/>
                <a:ea typeface="Arial"/>
                <a:cs typeface="Arial"/>
                <a:sym typeface="Arial"/>
              </a:rPr>
              <a:t>MLflow can deploy models locally as local REST API endpoints or to directly score files. In addition, MLflow can package models as self-contained Docker images with the REST API endpoint. The image can be used to safely deploy the model to various environments such as Kubernetes.</a:t>
            </a:r>
            <a:endParaRPr sz="1300">
              <a:solidFill>
                <a:srgbClr val="404040"/>
              </a:solidFill>
              <a:highlight>
                <a:srgbClr val="FFFFFF"/>
              </a:highlight>
              <a:latin typeface="Arial"/>
              <a:ea typeface="Arial"/>
              <a:cs typeface="Arial"/>
              <a:sym typeface="Arial"/>
            </a:endParaRPr>
          </a:p>
          <a:p>
            <a:pPr indent="0" lvl="0" marL="0" rtl="0" algn="l">
              <a:lnSpc>
                <a:spcPct val="141000"/>
              </a:lnSpc>
              <a:spcBef>
                <a:spcPts val="1900"/>
              </a:spcBef>
              <a:spcAft>
                <a:spcPts val="0"/>
              </a:spcAft>
              <a:buNone/>
            </a:pPr>
            <a:r>
              <a:rPr lang="en-US" sz="1300">
                <a:solidFill>
                  <a:srgbClr val="404040"/>
                </a:solidFill>
                <a:highlight>
                  <a:srgbClr val="FFFFFF"/>
                </a:highlight>
                <a:latin typeface="Arial"/>
                <a:ea typeface="Arial"/>
                <a:cs typeface="Arial"/>
                <a:sym typeface="Arial"/>
              </a:rPr>
              <a:t>You deploy MLflow model locally or generate a Docker image using the CLI interface to the </a:t>
            </a:r>
            <a:r>
              <a:rPr lang="en-US" sz="1150">
                <a:solidFill>
                  <a:srgbClr val="2980B9"/>
                </a:solidFill>
                <a:highlight>
                  <a:srgbClr val="FFFFFF"/>
                </a:highlight>
                <a:uFill>
                  <a:noFill/>
                </a:uFill>
                <a:latin typeface="Arial"/>
                <a:ea typeface="Arial"/>
                <a:cs typeface="Arial"/>
                <a:sym typeface="Arial"/>
                <a:hlinkClick r:id="rId14">
                  <a:extLst>
                    <a:ext uri="{A12FA001-AC4F-418D-AE19-62706E023703}">
                      <ahyp:hlinkClr val="tx"/>
                    </a:ext>
                  </a:extLst>
                </a:hlinkClick>
              </a:rPr>
              <a:t>mlflow.models</a:t>
            </a:r>
            <a:r>
              <a:rPr lang="en-US" sz="1300">
                <a:solidFill>
                  <a:srgbClr val="404040"/>
                </a:solidFill>
                <a:highlight>
                  <a:srgbClr val="FFFFFF"/>
                </a:highlight>
                <a:latin typeface="Arial"/>
                <a:ea typeface="Arial"/>
                <a:cs typeface="Arial"/>
                <a:sym typeface="Arial"/>
              </a:rPr>
              <a:t> module.</a:t>
            </a:r>
            <a:endParaRPr sz="1300">
              <a:solidFill>
                <a:srgbClr val="404040"/>
              </a:solidFill>
              <a:highlight>
                <a:srgbClr val="FFFFFF"/>
              </a:highlight>
              <a:latin typeface="Arial"/>
              <a:ea typeface="Arial"/>
              <a:cs typeface="Arial"/>
              <a:sym typeface="Arial"/>
            </a:endParaRPr>
          </a:p>
          <a:p>
            <a:pPr indent="0" lvl="0" marL="0" rtl="0" algn="l">
              <a:lnSpc>
                <a:spcPct val="141000"/>
              </a:lnSpc>
              <a:spcBef>
                <a:spcPts val="1900"/>
              </a:spcBef>
              <a:spcAft>
                <a:spcPts val="0"/>
              </a:spcAft>
              <a:buNone/>
            </a:pPr>
            <a:r>
              <a:rPr lang="en-US" sz="1300">
                <a:solidFill>
                  <a:srgbClr val="404040"/>
                </a:solidFill>
                <a:highlight>
                  <a:srgbClr val="FFFFFF"/>
                </a:highlight>
                <a:latin typeface="Arial"/>
                <a:ea typeface="Arial"/>
                <a:cs typeface="Arial"/>
                <a:sym typeface="Arial"/>
              </a:rPr>
              <a:t>The REST API server accepts the following data formats as POST input to the </a:t>
            </a:r>
            <a:r>
              <a:rPr lang="en-US" sz="1150">
                <a:solidFill>
                  <a:srgbClr val="052247"/>
                </a:solidFill>
                <a:highlight>
                  <a:srgbClr val="FFFFFF"/>
                </a:highlight>
                <a:latin typeface="Arial"/>
                <a:ea typeface="Arial"/>
                <a:cs typeface="Arial"/>
                <a:sym typeface="Arial"/>
              </a:rPr>
              <a:t>/invocations</a:t>
            </a:r>
            <a:r>
              <a:rPr lang="en-US" sz="1300">
                <a:solidFill>
                  <a:srgbClr val="404040"/>
                </a:solidFill>
                <a:highlight>
                  <a:srgbClr val="FFFFFF"/>
                </a:highlight>
                <a:latin typeface="Arial"/>
                <a:ea typeface="Arial"/>
                <a:cs typeface="Arial"/>
                <a:sym typeface="Arial"/>
              </a:rPr>
              <a:t> path:</a:t>
            </a:r>
            <a:endParaRPr sz="1300">
              <a:solidFill>
                <a:srgbClr val="404040"/>
              </a:solidFill>
              <a:highlight>
                <a:srgbClr val="FFFFFF"/>
              </a:highlight>
              <a:latin typeface="Arial"/>
              <a:ea typeface="Arial"/>
              <a:cs typeface="Arial"/>
              <a:sym typeface="Arial"/>
            </a:endParaRPr>
          </a:p>
          <a:p>
            <a:pPr indent="-311150" lvl="0" marL="685800" rtl="0" algn="l">
              <a:lnSpc>
                <a:spcPct val="138461"/>
              </a:lnSpc>
              <a:spcBef>
                <a:spcPts val="1900"/>
              </a:spcBef>
              <a:spcAft>
                <a:spcPts val="0"/>
              </a:spcAft>
              <a:buClr>
                <a:srgbClr val="404040"/>
              </a:buClr>
              <a:buSzPts val="1300"/>
              <a:buChar char="●"/>
            </a:pPr>
            <a:r>
              <a:rPr b="1" lang="en-US" sz="1300">
                <a:solidFill>
                  <a:srgbClr val="404040"/>
                </a:solidFill>
                <a:highlight>
                  <a:srgbClr val="FFFFFF"/>
                </a:highlight>
                <a:latin typeface="Arial"/>
                <a:ea typeface="Arial"/>
                <a:cs typeface="Arial"/>
                <a:sym typeface="Arial"/>
              </a:rPr>
              <a:t>JSON-serialized pandas DataFrames in the </a:t>
            </a:r>
            <a:r>
              <a:rPr b="1" lang="en-US" sz="1150">
                <a:solidFill>
                  <a:srgbClr val="052247"/>
                </a:solidFill>
                <a:highlight>
                  <a:srgbClr val="FFFFFF"/>
                </a:highlight>
                <a:latin typeface="Arial"/>
                <a:ea typeface="Arial"/>
                <a:cs typeface="Arial"/>
                <a:sym typeface="Arial"/>
              </a:rPr>
              <a:t>split</a:t>
            </a:r>
            <a:r>
              <a:rPr b="1" lang="en-US" sz="1300">
                <a:solidFill>
                  <a:srgbClr val="404040"/>
                </a:solidFill>
                <a:highlight>
                  <a:srgbClr val="FFFFFF"/>
                </a:highlight>
                <a:latin typeface="Arial"/>
                <a:ea typeface="Arial"/>
                <a:cs typeface="Arial"/>
                <a:sym typeface="Arial"/>
              </a:rPr>
              <a:t> orientatio</a:t>
            </a:r>
            <a:r>
              <a:rPr lang="en-US" sz="1300">
                <a:solidFill>
                  <a:srgbClr val="404040"/>
                </a:solidFill>
                <a:highlight>
                  <a:srgbClr val="FFFFFF"/>
                </a:highlight>
                <a:latin typeface="Arial"/>
                <a:ea typeface="Arial"/>
                <a:cs typeface="Arial"/>
                <a:sym typeface="Arial"/>
              </a:rPr>
              <a:t>n. For example, </a:t>
            </a:r>
            <a:r>
              <a:rPr lang="en-US" sz="1150">
                <a:solidFill>
                  <a:srgbClr val="052247"/>
                </a:solidFill>
                <a:highlight>
                  <a:srgbClr val="FFFFFF"/>
                </a:highlight>
                <a:latin typeface="Arial"/>
                <a:ea typeface="Arial"/>
                <a:cs typeface="Arial"/>
                <a:sym typeface="Arial"/>
              </a:rPr>
              <a:t>data = pandas_df.to_json(orient='split')</a:t>
            </a:r>
            <a:r>
              <a:rPr lang="en-US" sz="1300">
                <a:solidFill>
                  <a:srgbClr val="404040"/>
                </a:solidFill>
                <a:highlight>
                  <a:srgbClr val="FFFFFF"/>
                </a:highlight>
                <a:latin typeface="Arial"/>
                <a:ea typeface="Arial"/>
                <a:cs typeface="Arial"/>
                <a:sym typeface="Arial"/>
              </a:rPr>
              <a:t>. This format is specified using a </a:t>
            </a:r>
            <a:r>
              <a:rPr lang="en-US" sz="1150">
                <a:solidFill>
                  <a:srgbClr val="052247"/>
                </a:solidFill>
                <a:highlight>
                  <a:srgbClr val="FFFFFF"/>
                </a:highlight>
                <a:latin typeface="Arial"/>
                <a:ea typeface="Arial"/>
                <a:cs typeface="Arial"/>
                <a:sym typeface="Arial"/>
              </a:rPr>
              <a:t>Content-Type</a:t>
            </a:r>
            <a:r>
              <a:rPr lang="en-US" sz="1300">
                <a:solidFill>
                  <a:srgbClr val="404040"/>
                </a:solidFill>
                <a:highlight>
                  <a:srgbClr val="FFFFFF"/>
                </a:highlight>
                <a:latin typeface="Arial"/>
                <a:ea typeface="Arial"/>
                <a:cs typeface="Arial"/>
                <a:sym typeface="Arial"/>
              </a:rPr>
              <a:t> request header value of </a:t>
            </a:r>
            <a:r>
              <a:rPr lang="en-US" sz="1150">
                <a:solidFill>
                  <a:srgbClr val="052247"/>
                </a:solidFill>
                <a:highlight>
                  <a:srgbClr val="FFFFFF"/>
                </a:highlight>
                <a:latin typeface="Arial"/>
                <a:ea typeface="Arial"/>
                <a:cs typeface="Arial"/>
                <a:sym typeface="Arial"/>
              </a:rPr>
              <a:t>application/json</a:t>
            </a:r>
            <a:r>
              <a:rPr lang="en-US" sz="1300">
                <a:solidFill>
                  <a:srgbClr val="404040"/>
                </a:solidFill>
                <a:highlight>
                  <a:srgbClr val="FFFFFF"/>
                </a:highlight>
                <a:latin typeface="Arial"/>
                <a:ea typeface="Arial"/>
                <a:cs typeface="Arial"/>
                <a:sym typeface="Arial"/>
              </a:rPr>
              <a:t> or </a:t>
            </a:r>
            <a:r>
              <a:rPr lang="en-US" sz="1150">
                <a:solidFill>
                  <a:srgbClr val="052247"/>
                </a:solidFill>
                <a:highlight>
                  <a:srgbClr val="FFFFFF"/>
                </a:highlight>
                <a:latin typeface="Arial"/>
                <a:ea typeface="Arial"/>
                <a:cs typeface="Arial"/>
                <a:sym typeface="Arial"/>
              </a:rPr>
              <a:t>application/json; format=pandas-split</a:t>
            </a:r>
            <a:r>
              <a:rPr lang="en-US" sz="1300">
                <a:solidFill>
                  <a:srgbClr val="404040"/>
                </a:solidFill>
                <a:highlight>
                  <a:srgbClr val="FFFFFF"/>
                </a:highlight>
                <a:latin typeface="Arial"/>
                <a:ea typeface="Arial"/>
                <a:cs typeface="Arial"/>
                <a:sym typeface="Arial"/>
              </a:rPr>
              <a:t>.</a:t>
            </a:r>
            <a:endParaRPr sz="1300">
              <a:solidFill>
                <a:srgbClr val="404040"/>
              </a:solidFill>
              <a:highlight>
                <a:srgbClr val="FFFFFF"/>
              </a:highlight>
              <a:latin typeface="Arial"/>
              <a:ea typeface="Arial"/>
              <a:cs typeface="Arial"/>
              <a:sym typeface="Arial"/>
            </a:endParaRPr>
          </a:p>
          <a:p>
            <a:pPr indent="-311150" lvl="0" marL="685800" rtl="0" algn="l">
              <a:lnSpc>
                <a:spcPct val="138461"/>
              </a:lnSpc>
              <a:spcBef>
                <a:spcPts val="0"/>
              </a:spcBef>
              <a:spcAft>
                <a:spcPts val="0"/>
              </a:spcAft>
              <a:buClr>
                <a:srgbClr val="404040"/>
              </a:buClr>
              <a:buSzPts val="1300"/>
              <a:buChar char="●"/>
            </a:pPr>
            <a:r>
              <a:rPr b="1" lang="en-US" sz="1300">
                <a:solidFill>
                  <a:srgbClr val="404040"/>
                </a:solidFill>
                <a:highlight>
                  <a:srgbClr val="FFFFFF"/>
                </a:highlight>
                <a:latin typeface="Arial"/>
                <a:ea typeface="Arial"/>
                <a:cs typeface="Arial"/>
                <a:sym typeface="Arial"/>
              </a:rPr>
              <a:t>JSON-serialized pandas DataFrames i</a:t>
            </a:r>
            <a:r>
              <a:rPr lang="en-US" sz="1300">
                <a:solidFill>
                  <a:srgbClr val="404040"/>
                </a:solidFill>
                <a:highlight>
                  <a:srgbClr val="FFFFFF"/>
                </a:highlight>
                <a:latin typeface="Arial"/>
                <a:ea typeface="Arial"/>
                <a:cs typeface="Arial"/>
                <a:sym typeface="Arial"/>
              </a:rPr>
              <a:t>n the </a:t>
            </a:r>
            <a:r>
              <a:rPr lang="en-US" sz="1150">
                <a:solidFill>
                  <a:srgbClr val="052247"/>
                </a:solidFill>
                <a:highlight>
                  <a:srgbClr val="FFFFFF"/>
                </a:highlight>
                <a:latin typeface="Arial"/>
                <a:ea typeface="Arial"/>
                <a:cs typeface="Arial"/>
                <a:sym typeface="Arial"/>
              </a:rPr>
              <a:t>records</a:t>
            </a:r>
            <a:r>
              <a:rPr lang="en-US" sz="1300">
                <a:solidFill>
                  <a:srgbClr val="404040"/>
                </a:solidFill>
                <a:highlight>
                  <a:srgbClr val="FFFFFF"/>
                </a:highlight>
                <a:latin typeface="Arial"/>
                <a:ea typeface="Arial"/>
                <a:cs typeface="Arial"/>
                <a:sym typeface="Arial"/>
              </a:rPr>
              <a:t> orientation. </a:t>
            </a:r>
            <a:r>
              <a:rPr i="1" lang="en-US" sz="1300">
                <a:solidFill>
                  <a:srgbClr val="404040"/>
                </a:solidFill>
                <a:highlight>
                  <a:srgbClr val="FFFFFF"/>
                </a:highlight>
                <a:latin typeface="Arial"/>
                <a:ea typeface="Arial"/>
                <a:cs typeface="Arial"/>
                <a:sym typeface="Arial"/>
              </a:rPr>
              <a:t>We do not recommend using this format because it is not guaranteed to preserve column ordering.</a:t>
            </a:r>
            <a:r>
              <a:rPr lang="en-US" sz="1300">
                <a:solidFill>
                  <a:srgbClr val="404040"/>
                </a:solidFill>
                <a:highlight>
                  <a:srgbClr val="FFFFFF"/>
                </a:highlight>
                <a:latin typeface="Arial"/>
                <a:ea typeface="Arial"/>
                <a:cs typeface="Arial"/>
                <a:sym typeface="Arial"/>
              </a:rPr>
              <a:t> This format is specified using a </a:t>
            </a:r>
            <a:r>
              <a:rPr lang="en-US" sz="1150">
                <a:solidFill>
                  <a:srgbClr val="052247"/>
                </a:solidFill>
                <a:highlight>
                  <a:srgbClr val="FFFFFF"/>
                </a:highlight>
                <a:latin typeface="Arial"/>
                <a:ea typeface="Arial"/>
                <a:cs typeface="Arial"/>
                <a:sym typeface="Arial"/>
              </a:rPr>
              <a:t>Content-Type</a:t>
            </a:r>
            <a:r>
              <a:rPr lang="en-US" sz="1300">
                <a:solidFill>
                  <a:srgbClr val="404040"/>
                </a:solidFill>
                <a:highlight>
                  <a:srgbClr val="FFFFFF"/>
                </a:highlight>
                <a:latin typeface="Arial"/>
                <a:ea typeface="Arial"/>
                <a:cs typeface="Arial"/>
                <a:sym typeface="Arial"/>
              </a:rPr>
              <a:t> request header value of </a:t>
            </a:r>
            <a:r>
              <a:rPr lang="en-US" sz="1150">
                <a:solidFill>
                  <a:srgbClr val="052247"/>
                </a:solidFill>
                <a:highlight>
                  <a:srgbClr val="FFFFFF"/>
                </a:highlight>
                <a:latin typeface="Arial"/>
                <a:ea typeface="Arial"/>
                <a:cs typeface="Arial"/>
                <a:sym typeface="Arial"/>
              </a:rPr>
              <a:t>application/json; format=pandas-records</a:t>
            </a:r>
            <a:r>
              <a:rPr lang="en-US" sz="1300">
                <a:solidFill>
                  <a:srgbClr val="404040"/>
                </a:solidFill>
                <a:highlight>
                  <a:srgbClr val="FFFFFF"/>
                </a:highlight>
                <a:latin typeface="Arial"/>
                <a:ea typeface="Arial"/>
                <a:cs typeface="Arial"/>
                <a:sym typeface="Arial"/>
              </a:rPr>
              <a:t>.</a:t>
            </a:r>
            <a:endParaRPr sz="1300">
              <a:solidFill>
                <a:srgbClr val="404040"/>
              </a:solidFill>
              <a:highlight>
                <a:srgbClr val="FFFFFF"/>
              </a:highlight>
              <a:latin typeface="Arial"/>
              <a:ea typeface="Arial"/>
              <a:cs typeface="Arial"/>
              <a:sym typeface="Arial"/>
            </a:endParaRPr>
          </a:p>
          <a:p>
            <a:pPr indent="-311150" lvl="0" marL="685800" rtl="0" algn="l">
              <a:lnSpc>
                <a:spcPct val="138461"/>
              </a:lnSpc>
              <a:spcBef>
                <a:spcPts val="0"/>
              </a:spcBef>
              <a:spcAft>
                <a:spcPts val="0"/>
              </a:spcAft>
              <a:buClr>
                <a:srgbClr val="404040"/>
              </a:buClr>
              <a:buSzPts val="1300"/>
              <a:buChar char="●"/>
            </a:pPr>
            <a:r>
              <a:rPr b="1" lang="en-US" sz="1300">
                <a:solidFill>
                  <a:srgbClr val="404040"/>
                </a:solidFill>
                <a:highlight>
                  <a:srgbClr val="FFFFFF"/>
                </a:highlight>
                <a:latin typeface="Arial"/>
                <a:ea typeface="Arial"/>
                <a:cs typeface="Arial"/>
                <a:sym typeface="Arial"/>
              </a:rPr>
              <a:t>CSV-serialized pandas DataFrames</a:t>
            </a:r>
            <a:r>
              <a:rPr lang="en-US" sz="1300">
                <a:solidFill>
                  <a:srgbClr val="404040"/>
                </a:solidFill>
                <a:highlight>
                  <a:srgbClr val="FFFFFF"/>
                </a:highlight>
                <a:latin typeface="Arial"/>
                <a:ea typeface="Arial"/>
                <a:cs typeface="Arial"/>
                <a:sym typeface="Arial"/>
              </a:rPr>
              <a:t>. For example, </a:t>
            </a:r>
            <a:r>
              <a:rPr lang="en-US" sz="1150">
                <a:solidFill>
                  <a:srgbClr val="052247"/>
                </a:solidFill>
                <a:highlight>
                  <a:srgbClr val="FFFFFF"/>
                </a:highlight>
                <a:latin typeface="Arial"/>
                <a:ea typeface="Arial"/>
                <a:cs typeface="Arial"/>
                <a:sym typeface="Arial"/>
              </a:rPr>
              <a:t>data = pandas_df.to_csv()</a:t>
            </a:r>
            <a:r>
              <a:rPr lang="en-US" sz="1300">
                <a:solidFill>
                  <a:srgbClr val="404040"/>
                </a:solidFill>
                <a:highlight>
                  <a:srgbClr val="FFFFFF"/>
                </a:highlight>
                <a:latin typeface="Arial"/>
                <a:ea typeface="Arial"/>
                <a:cs typeface="Arial"/>
                <a:sym typeface="Arial"/>
              </a:rPr>
              <a:t>. This format is specified using a </a:t>
            </a:r>
            <a:r>
              <a:rPr lang="en-US" sz="1150">
                <a:solidFill>
                  <a:srgbClr val="052247"/>
                </a:solidFill>
                <a:highlight>
                  <a:srgbClr val="FFFFFF"/>
                </a:highlight>
                <a:latin typeface="Arial"/>
                <a:ea typeface="Arial"/>
                <a:cs typeface="Arial"/>
                <a:sym typeface="Arial"/>
              </a:rPr>
              <a:t>Content-Type</a:t>
            </a:r>
            <a:r>
              <a:rPr lang="en-US" sz="1300">
                <a:solidFill>
                  <a:srgbClr val="404040"/>
                </a:solidFill>
                <a:highlight>
                  <a:srgbClr val="FFFFFF"/>
                </a:highlight>
                <a:latin typeface="Arial"/>
                <a:ea typeface="Arial"/>
                <a:cs typeface="Arial"/>
                <a:sym typeface="Arial"/>
              </a:rPr>
              <a:t> request header value of </a:t>
            </a:r>
            <a:r>
              <a:rPr lang="en-US" sz="1150">
                <a:solidFill>
                  <a:srgbClr val="052247"/>
                </a:solidFill>
                <a:highlight>
                  <a:srgbClr val="FFFFFF"/>
                </a:highlight>
                <a:latin typeface="Arial"/>
                <a:ea typeface="Arial"/>
                <a:cs typeface="Arial"/>
                <a:sym typeface="Arial"/>
              </a:rPr>
              <a:t>text/csv</a:t>
            </a:r>
            <a:r>
              <a:rPr lang="en-US" sz="1300">
                <a:solidFill>
                  <a:srgbClr val="404040"/>
                </a:solidFill>
                <a:highlight>
                  <a:srgbClr val="FFFFFF"/>
                </a:highlight>
                <a:latin typeface="Arial"/>
                <a:ea typeface="Arial"/>
                <a:cs typeface="Arial"/>
                <a:sym typeface="Arial"/>
              </a:rPr>
              <a:t>.</a:t>
            </a:r>
            <a:endParaRPr sz="1300">
              <a:solidFill>
                <a:srgbClr val="404040"/>
              </a:solidFill>
              <a:highlight>
                <a:srgbClr val="FFFFFF"/>
              </a:highlight>
              <a:latin typeface="Arial"/>
              <a:ea typeface="Arial"/>
              <a:cs typeface="Arial"/>
              <a:sym typeface="Arial"/>
            </a:endParaRPr>
          </a:p>
          <a:p>
            <a:pPr indent="-311150" lvl="0" marL="685800" rtl="0" algn="l">
              <a:lnSpc>
                <a:spcPct val="138461"/>
              </a:lnSpc>
              <a:spcBef>
                <a:spcPts val="0"/>
              </a:spcBef>
              <a:spcAft>
                <a:spcPts val="0"/>
              </a:spcAft>
              <a:buClr>
                <a:srgbClr val="404040"/>
              </a:buClr>
              <a:buSzPts val="1300"/>
              <a:buChar char="●"/>
            </a:pPr>
            <a:r>
              <a:rPr b="1" lang="en-US" sz="1300">
                <a:solidFill>
                  <a:srgbClr val="404040"/>
                </a:solidFill>
                <a:highlight>
                  <a:srgbClr val="FFFFFF"/>
                </a:highlight>
                <a:latin typeface="Arial"/>
                <a:ea typeface="Arial"/>
                <a:cs typeface="Arial"/>
                <a:sym typeface="Arial"/>
              </a:rPr>
              <a:t>Tensor input </a:t>
            </a:r>
            <a:r>
              <a:rPr lang="en-US" sz="1300">
                <a:solidFill>
                  <a:srgbClr val="404040"/>
                </a:solidFill>
                <a:highlight>
                  <a:srgbClr val="FFFFFF"/>
                </a:highlight>
                <a:latin typeface="Arial"/>
                <a:ea typeface="Arial"/>
                <a:cs typeface="Arial"/>
                <a:sym typeface="Arial"/>
              </a:rPr>
              <a:t>formatted as described in </a:t>
            </a:r>
            <a:r>
              <a:rPr lang="en-US" sz="1300">
                <a:solidFill>
                  <a:srgbClr val="198EAC"/>
                </a:solidFill>
                <a:highlight>
                  <a:srgbClr val="FFFFFF"/>
                </a:highlight>
                <a:uFill>
                  <a:noFill/>
                </a:uFill>
                <a:latin typeface="Arial"/>
                <a:ea typeface="Arial"/>
                <a:cs typeface="Arial"/>
                <a:sym typeface="Arial"/>
                <a:hlinkClick r:id="rId15">
                  <a:extLst>
                    <a:ext uri="{A12FA001-AC4F-418D-AE19-62706E023703}">
                      <ahyp:hlinkClr val="tx"/>
                    </a:ext>
                  </a:extLst>
                </a:hlinkClick>
              </a:rPr>
              <a:t>TF Serving’s API docs</a:t>
            </a:r>
            <a:r>
              <a:rPr lang="en-US" sz="1300">
                <a:solidFill>
                  <a:srgbClr val="404040"/>
                </a:solidFill>
                <a:highlight>
                  <a:srgbClr val="FFFFFF"/>
                </a:highlight>
                <a:latin typeface="Arial"/>
                <a:ea typeface="Arial"/>
                <a:cs typeface="Arial"/>
                <a:sym typeface="Arial"/>
              </a:rPr>
              <a:t> where the provided inputs will be cast to Numpy arrays. This format is specified using a </a:t>
            </a:r>
            <a:r>
              <a:rPr lang="en-US" sz="1150">
                <a:solidFill>
                  <a:srgbClr val="052247"/>
                </a:solidFill>
                <a:highlight>
                  <a:srgbClr val="FFFFFF"/>
                </a:highlight>
                <a:latin typeface="Arial"/>
                <a:ea typeface="Arial"/>
                <a:cs typeface="Arial"/>
                <a:sym typeface="Arial"/>
              </a:rPr>
              <a:t>Content-Type</a:t>
            </a:r>
            <a:r>
              <a:rPr lang="en-US" sz="1300">
                <a:solidFill>
                  <a:srgbClr val="404040"/>
                </a:solidFill>
                <a:highlight>
                  <a:srgbClr val="FFFFFF"/>
                </a:highlight>
                <a:latin typeface="Arial"/>
                <a:ea typeface="Arial"/>
                <a:cs typeface="Arial"/>
                <a:sym typeface="Arial"/>
              </a:rPr>
              <a:t> request header value of </a:t>
            </a:r>
            <a:r>
              <a:rPr lang="en-US" sz="1150">
                <a:solidFill>
                  <a:srgbClr val="052247"/>
                </a:solidFill>
                <a:highlight>
                  <a:srgbClr val="FFFFFF"/>
                </a:highlight>
                <a:latin typeface="Arial"/>
                <a:ea typeface="Arial"/>
                <a:cs typeface="Arial"/>
                <a:sym typeface="Arial"/>
              </a:rPr>
              <a:t>application/json</a:t>
            </a:r>
            <a:r>
              <a:rPr lang="en-US" sz="1300">
                <a:solidFill>
                  <a:srgbClr val="404040"/>
                </a:solidFill>
                <a:highlight>
                  <a:srgbClr val="FFFFFF"/>
                </a:highlight>
                <a:latin typeface="Arial"/>
                <a:ea typeface="Arial"/>
                <a:cs typeface="Arial"/>
                <a:sym typeface="Arial"/>
              </a:rPr>
              <a:t> and the </a:t>
            </a:r>
            <a:r>
              <a:rPr lang="en-US" sz="1150">
                <a:solidFill>
                  <a:srgbClr val="052247"/>
                </a:solidFill>
                <a:highlight>
                  <a:srgbClr val="FFFFFF"/>
                </a:highlight>
                <a:latin typeface="Arial"/>
                <a:ea typeface="Arial"/>
                <a:cs typeface="Arial"/>
                <a:sym typeface="Arial"/>
              </a:rPr>
              <a:t>instances</a:t>
            </a:r>
            <a:r>
              <a:rPr lang="en-US" sz="1300">
                <a:solidFill>
                  <a:srgbClr val="404040"/>
                </a:solidFill>
                <a:highlight>
                  <a:srgbClr val="FFFFFF"/>
                </a:highlight>
                <a:latin typeface="Arial"/>
                <a:ea typeface="Arial"/>
                <a:cs typeface="Arial"/>
                <a:sym typeface="Arial"/>
              </a:rPr>
              <a:t> or </a:t>
            </a:r>
            <a:r>
              <a:rPr lang="en-US" sz="1150">
                <a:solidFill>
                  <a:srgbClr val="052247"/>
                </a:solidFill>
                <a:highlight>
                  <a:srgbClr val="FFFFFF"/>
                </a:highlight>
                <a:latin typeface="Arial"/>
                <a:ea typeface="Arial"/>
                <a:cs typeface="Arial"/>
                <a:sym typeface="Arial"/>
              </a:rPr>
              <a:t>inputs</a:t>
            </a:r>
            <a:r>
              <a:rPr lang="en-US" sz="1300">
                <a:solidFill>
                  <a:srgbClr val="404040"/>
                </a:solidFill>
                <a:highlight>
                  <a:srgbClr val="FFFFFF"/>
                </a:highlight>
                <a:latin typeface="Arial"/>
                <a:ea typeface="Arial"/>
                <a:cs typeface="Arial"/>
                <a:sym typeface="Arial"/>
              </a:rPr>
              <a:t> key in the request body dictionary.</a:t>
            </a:r>
            <a:endParaRPr sz="1300">
              <a:solidFill>
                <a:srgbClr val="404040"/>
              </a:solidFill>
              <a:highlight>
                <a:srgbClr val="FFFFFF"/>
              </a:highlight>
              <a:latin typeface="Arial"/>
              <a:ea typeface="Arial"/>
              <a:cs typeface="Arial"/>
              <a:sym typeface="Arial"/>
            </a:endParaRPr>
          </a:p>
          <a:p>
            <a:pPr indent="0" lvl="0" marL="0" rtl="0" algn="l">
              <a:lnSpc>
                <a:spcPct val="163636"/>
              </a:lnSpc>
              <a:spcBef>
                <a:spcPts val="3600"/>
              </a:spcBef>
              <a:spcAft>
                <a:spcPts val="0"/>
              </a:spcAft>
              <a:buNone/>
            </a:pPr>
            <a:r>
              <a:t/>
            </a:r>
            <a:endParaRPr sz="1100">
              <a:solidFill>
                <a:srgbClr val="198EAC"/>
              </a:solidFill>
              <a:latin typeface="Arial"/>
              <a:ea typeface="Arial"/>
              <a:cs typeface="Arial"/>
              <a:sym typeface="Arial"/>
            </a:endParaRPr>
          </a:p>
          <a:p>
            <a:pPr indent="0" lvl="0" marL="0" rtl="0" algn="l">
              <a:lnSpc>
                <a:spcPct val="163636"/>
              </a:lnSpc>
              <a:spcBef>
                <a:spcPts val="3600"/>
              </a:spcBef>
              <a:spcAft>
                <a:spcPts val="0"/>
              </a:spcAft>
              <a:buNone/>
            </a:pPr>
            <a:r>
              <a:t/>
            </a:r>
            <a:endParaRPr sz="1100">
              <a:solidFill>
                <a:srgbClr val="198EAC"/>
              </a:solidFill>
              <a:latin typeface="Arial"/>
              <a:ea typeface="Arial"/>
              <a:cs typeface="Arial"/>
              <a:sym typeface="Arial"/>
            </a:endParaRPr>
          </a:p>
          <a:p>
            <a:pPr indent="0" lvl="0" marL="0" rtl="0" algn="l">
              <a:spcBef>
                <a:spcPts val="360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 name="Shape 962"/>
        <p:cNvGrpSpPr/>
        <p:nvPr/>
      </p:nvGrpSpPr>
      <p:grpSpPr>
        <a:xfrm>
          <a:off x="0" y="0"/>
          <a:ext cx="0" cy="0"/>
          <a:chOff x="0" y="0"/>
          <a:chExt cx="0" cy="0"/>
        </a:xfrm>
      </p:grpSpPr>
      <p:sp>
        <p:nvSpPr>
          <p:cNvPr id="963" name="Google Shape;963;g11d20c85583_1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4" name="Google Shape;964;g11d20c85583_1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 name="Shape 968"/>
        <p:cNvGrpSpPr/>
        <p:nvPr/>
      </p:nvGrpSpPr>
      <p:grpSpPr>
        <a:xfrm>
          <a:off x="0" y="0"/>
          <a:ext cx="0" cy="0"/>
          <a:chOff x="0" y="0"/>
          <a:chExt cx="0" cy="0"/>
        </a:xfrm>
      </p:grpSpPr>
      <p:sp>
        <p:nvSpPr>
          <p:cNvPr id="969" name="Google Shape;969;g11d20c85583_1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0" name="Google Shape;970;g11d20c85583_1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d5273c0d46_0_298:notes"/>
          <p:cNvSpPr/>
          <p:nvPr>
            <p:ph idx="2" type="sldImg"/>
          </p:nvPr>
        </p:nvSpPr>
        <p:spPr>
          <a:xfrm>
            <a:off x="1128720" y="685800"/>
            <a:ext cx="46005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d5273c0d46_0_298: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4" name="Shape 974"/>
        <p:cNvGrpSpPr/>
        <p:nvPr/>
      </p:nvGrpSpPr>
      <p:grpSpPr>
        <a:xfrm>
          <a:off x="0" y="0"/>
          <a:ext cx="0" cy="0"/>
          <a:chOff x="0" y="0"/>
          <a:chExt cx="0" cy="0"/>
        </a:xfrm>
      </p:grpSpPr>
      <p:sp>
        <p:nvSpPr>
          <p:cNvPr id="975" name="Google Shape;975;g1222a4cbfcb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6" name="Google Shape;976;g1222a4cbfcb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__skip__</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8" name="Shape 1038"/>
        <p:cNvGrpSpPr/>
        <p:nvPr/>
      </p:nvGrpSpPr>
      <p:grpSpPr>
        <a:xfrm>
          <a:off x="0" y="0"/>
          <a:ext cx="0" cy="0"/>
          <a:chOff x="0" y="0"/>
          <a:chExt cx="0" cy="0"/>
        </a:xfrm>
      </p:grpSpPr>
      <p:sp>
        <p:nvSpPr>
          <p:cNvPr id="1039" name="Google Shape;1039;g1222a4cbfcb_0_411: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__skip__</a:t>
            </a:r>
            <a:endParaRPr/>
          </a:p>
        </p:txBody>
      </p:sp>
      <p:sp>
        <p:nvSpPr>
          <p:cNvPr id="1040" name="Google Shape;1040;g1222a4cbfcb_0_411:notes"/>
          <p:cNvSpPr/>
          <p:nvPr>
            <p:ph idx="2" type="sldImg"/>
          </p:nvPr>
        </p:nvSpPr>
        <p:spPr>
          <a:xfrm>
            <a:off x="1128720" y="685800"/>
            <a:ext cx="46005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5" name="Shape 1045"/>
        <p:cNvGrpSpPr/>
        <p:nvPr/>
      </p:nvGrpSpPr>
      <p:grpSpPr>
        <a:xfrm>
          <a:off x="0" y="0"/>
          <a:ext cx="0" cy="0"/>
          <a:chOff x="0" y="0"/>
          <a:chExt cx="0" cy="0"/>
        </a:xfrm>
      </p:grpSpPr>
      <p:sp>
        <p:nvSpPr>
          <p:cNvPr id="1046" name="Google Shape;1046;gf43a11a20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7" name="Google Shape;1047;gf43a11a20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1222a4cbfcb_0_885:notes"/>
          <p:cNvSpPr/>
          <p:nvPr>
            <p:ph idx="2" type="sldImg"/>
          </p:nvPr>
        </p:nvSpPr>
        <p:spPr>
          <a:xfrm>
            <a:off x="1128720" y="685800"/>
            <a:ext cx="46005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1222a4cbfcb_0_885: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1222a4cbfcb_0_1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1222a4cbfcb_0_1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5" name="Shape 495"/>
        <p:cNvGrpSpPr/>
        <p:nvPr/>
      </p:nvGrpSpPr>
      <p:grpSpPr>
        <a:xfrm>
          <a:off x="0" y="0"/>
          <a:ext cx="0" cy="0"/>
          <a:chOff x="0" y="0"/>
          <a:chExt cx="0" cy="0"/>
        </a:xfrm>
      </p:grpSpPr>
      <p:sp>
        <p:nvSpPr>
          <p:cNvPr id="496" name="Google Shape;496;g1222a4cbfcb_0_1506:notes"/>
          <p:cNvSpPr/>
          <p:nvPr>
            <p:ph idx="2" type="sldImg"/>
          </p:nvPr>
        </p:nvSpPr>
        <p:spPr>
          <a:xfrm>
            <a:off x="1128720" y="685800"/>
            <a:ext cx="4600500" cy="3429000"/>
          </a:xfrm>
          <a:custGeom>
            <a:rect b="b" l="l" r="r" t="t"/>
            <a:pathLst>
              <a:path extrusionOk="0" h="120000" w="120000">
                <a:moveTo>
                  <a:pt x="0" y="0"/>
                </a:moveTo>
                <a:lnTo>
                  <a:pt x="120000" y="0"/>
                </a:lnTo>
                <a:lnTo>
                  <a:pt x="120000" y="120000"/>
                </a:lnTo>
                <a:lnTo>
                  <a:pt x="0" y="120000"/>
                </a:lnTo>
                <a:close/>
              </a:path>
            </a:pathLst>
          </a:custGeom>
        </p:spPr>
      </p:sp>
      <p:sp>
        <p:nvSpPr>
          <p:cNvPr id="497" name="Google Shape;497;g1222a4cbfcb_0_1506: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From MLFlow’s documentation:</a:t>
            </a:r>
            <a:endParaRPr/>
          </a:p>
          <a:p>
            <a:pPr indent="0" lvl="0" marL="0" rtl="0" algn="l">
              <a:spcBef>
                <a:spcPts val="0"/>
              </a:spcBef>
              <a:spcAft>
                <a:spcPts val="0"/>
              </a:spcAft>
              <a:buNone/>
            </a:pPr>
            <a:r>
              <a:rPr lang="en-US"/>
              <a:t>“MLflow Tracking is an API and UI for logging parameters, code versions, metrics, and artifacts when running your machine learning code and for later visualizing the results. You can use MLflow Tracking in any environment (for example, a standalone script or a notebook) to log results to local files or to a server, then compare multiple runs. Teams can also use it to compare results from different users.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t>MLflow Projects are a standard format for packaging reusable data science code. Each project is simply a directory with code or a Git repository, and uses a descriptor file or simply convention to specify its dependencies and how to run the code. For example, projects can contain a conda.yaml file for specifying a Python Conda environment. When you use the MLflow Tracking API in a Project, MLflow automatically remembers the project version (for example, Git commit) and any parameters. You can easily run existing MLflow Projects from GitHub or your own Git repository, and chain them into multi-step workflows.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t>MLflow Models offer a convention for packaging machine learning models in multiple flavors, and a variety of tools to help you deploy them. Each Model is saved as a directory containing arbitrary files and a descriptor file that lists several “flavors” the model can be used in. For example, a TensorFlow model can be loaded as a TensorFlow DAG, or as a Python function to apply to input data. MLflow provides tools to deploy many common model types to diverse platforms: for example, any model supporting the “Python function” flavor can be deployed to a Docker-based REST server, to cloud platforms such as Azure ML and AWS SageMaker, and as a user-defined function in Apache Spark for batch and streaming inference. If you output MLflow Models using the Tracking API, MLflow also automatically remembers which Project and run they came from.</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t>MLflow Registry offers a centralized model store, set of APIs, and UI, to collaboratively manage the full lifecycle of an MLflow Model. It provides model lineage (which MLflow experiment and run produced the model), model versioning, stage transitions (for example from staging to production or archiving), and annotations.</a:t>
            </a:r>
            <a:endParaRPr/>
          </a:p>
          <a:p>
            <a:pPr indent="0" lvl="0" marL="0" rtl="0" algn="l">
              <a:spcBef>
                <a:spcPts val="0"/>
              </a:spcBef>
              <a:spcAft>
                <a:spcPts val="0"/>
              </a:spcAft>
              <a:buNone/>
            </a:pPr>
            <a:r>
              <a:rPr lang="en-US"/>
              <a: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1222a4cbfcb_0_16:notes"/>
          <p:cNvSpPr/>
          <p:nvPr>
            <p:ph idx="2" type="sldImg"/>
          </p:nvPr>
        </p:nvSpPr>
        <p:spPr>
          <a:xfrm>
            <a:off x="1128720" y="685800"/>
            <a:ext cx="46005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1222a4cbfcb_0_16: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0" name="Shape 580"/>
        <p:cNvGrpSpPr/>
        <p:nvPr/>
      </p:nvGrpSpPr>
      <p:grpSpPr>
        <a:xfrm>
          <a:off x="0" y="0"/>
          <a:ext cx="0" cy="0"/>
          <a:chOff x="0" y="0"/>
          <a:chExt cx="0" cy="0"/>
        </a:xfrm>
      </p:grpSpPr>
      <p:sp>
        <p:nvSpPr>
          <p:cNvPr id="581" name="Google Shape;581;g1222a4cbfcb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1222a4cbfcb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__skip__</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1222a4cbfcb_0_1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1222a4cbfcb_0_1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0" type="tx">
  <p:cSld name="TITLE_AND_BODY">
    <p:spTree>
      <p:nvGrpSpPr>
        <p:cNvPr id="14" name="Shape 14"/>
        <p:cNvGrpSpPr/>
        <p:nvPr/>
      </p:nvGrpSpPr>
      <p:grpSpPr>
        <a:xfrm>
          <a:off x="0" y="0"/>
          <a:ext cx="0" cy="0"/>
          <a:chOff x="0" y="0"/>
          <a:chExt cx="0" cy="0"/>
        </a:xfrm>
      </p:grpSpPr>
      <p:sp>
        <p:nvSpPr>
          <p:cNvPr id="15" name="Google Shape;15;p2"/>
          <p:cNvSpPr txBox="1"/>
          <p:nvPr>
            <p:ph type="title"/>
          </p:nvPr>
        </p:nvSpPr>
        <p:spPr>
          <a:xfrm>
            <a:off x="451423" y="190414"/>
            <a:ext cx="7567500" cy="295800"/>
          </a:xfrm>
          <a:prstGeom prst="rect">
            <a:avLst/>
          </a:prstGeom>
          <a:noFill/>
          <a:ln>
            <a:noFill/>
          </a:ln>
        </p:spPr>
        <p:txBody>
          <a:bodyPr anchorCtr="0" anchor="t" bIns="41500" lIns="41500" spcFirstLastPara="1" rIns="41500" wrap="square" tIns="41500">
            <a:noAutofit/>
          </a:bodyPr>
          <a:lstStyle>
            <a:lvl1pPr lvl="0"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1pPr>
            <a:lvl2pPr lvl="1"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2pPr>
            <a:lvl3pPr lvl="2"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3pPr>
            <a:lvl4pPr lvl="3"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4pPr>
            <a:lvl5pPr lvl="4"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5pPr>
            <a:lvl6pPr lvl="5"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6pPr>
            <a:lvl7pPr lvl="6"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7pPr>
            <a:lvl8pPr lvl="7"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8pPr>
            <a:lvl9pPr lvl="8"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9pPr>
          </a:lstStyle>
          <a:p/>
        </p:txBody>
      </p:sp>
      <p:sp>
        <p:nvSpPr>
          <p:cNvPr id="16" name="Google Shape;16;p2"/>
          <p:cNvSpPr txBox="1"/>
          <p:nvPr>
            <p:ph idx="12" type="sldNum"/>
          </p:nvPr>
        </p:nvSpPr>
        <p:spPr>
          <a:xfrm>
            <a:off x="8670202" y="4962275"/>
            <a:ext cx="328200" cy="132900"/>
          </a:xfrm>
          <a:prstGeom prst="rect">
            <a:avLst/>
          </a:prstGeom>
          <a:noFill/>
          <a:ln>
            <a:noFill/>
          </a:ln>
        </p:spPr>
        <p:txBody>
          <a:bodyPr anchorCtr="0" anchor="t" bIns="0" lIns="0" spcFirstLastPara="1" rIns="0" wrap="square" tIns="0">
            <a:noAutofit/>
          </a:bodyPr>
          <a:lstStyle>
            <a:lvl1pPr indent="50800" lvl="0"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1pPr>
            <a:lvl2pPr indent="50800" lvl="1"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2pPr>
            <a:lvl3pPr indent="50800" lvl="2"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3pPr>
            <a:lvl4pPr indent="50800" lvl="3"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4pPr>
            <a:lvl5pPr indent="50800" lvl="4"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5pPr>
            <a:lvl6pPr indent="50800" lvl="5"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6pPr>
            <a:lvl7pPr indent="50800" lvl="6"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7pPr>
            <a:lvl8pPr indent="50800" lvl="7"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8pPr>
            <a:lvl9pPr indent="50800" lvl="8"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9p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4" name="Shape 84"/>
        <p:cNvGrpSpPr/>
        <p:nvPr/>
      </p:nvGrpSpPr>
      <p:grpSpPr>
        <a:xfrm>
          <a:off x="0" y="0"/>
          <a:ext cx="0" cy="0"/>
          <a:chOff x="0" y="0"/>
          <a:chExt cx="0" cy="0"/>
        </a:xfrm>
      </p:grpSpPr>
      <p:sp>
        <p:nvSpPr>
          <p:cNvPr id="85" name="Google Shape;85;p12"/>
          <p:cNvSpPr txBox="1"/>
          <p:nvPr>
            <p:ph type="title"/>
          </p:nvPr>
        </p:nvSpPr>
        <p:spPr>
          <a:xfrm>
            <a:off x="1795500" y="2924775"/>
            <a:ext cx="5553000" cy="84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6" name="Google Shape;86;p12"/>
          <p:cNvSpPr txBox="1"/>
          <p:nvPr>
            <p:ph idx="1" type="subTitle"/>
          </p:nvPr>
        </p:nvSpPr>
        <p:spPr>
          <a:xfrm>
            <a:off x="2930250" y="3707550"/>
            <a:ext cx="32835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7" name="Shape 87"/>
        <p:cNvGrpSpPr/>
        <p:nvPr/>
      </p:nvGrpSpPr>
      <p:grpSpPr>
        <a:xfrm>
          <a:off x="0" y="0"/>
          <a:ext cx="0" cy="0"/>
          <a:chOff x="0" y="0"/>
          <a:chExt cx="0" cy="0"/>
        </a:xfrm>
      </p:grpSpPr>
      <p:sp>
        <p:nvSpPr>
          <p:cNvPr id="88" name="Google Shape;88;p13"/>
          <p:cNvSpPr txBox="1"/>
          <p:nvPr>
            <p:ph idx="1" type="body"/>
          </p:nvPr>
        </p:nvSpPr>
        <p:spPr>
          <a:xfrm>
            <a:off x="768900" y="873250"/>
            <a:ext cx="5259000" cy="30099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Char char="●"/>
              <a:defRPr sz="1600"/>
            </a:lvl1pPr>
            <a:lvl2pPr indent="-330200" lvl="1" marL="914400" rtl="0">
              <a:lnSpc>
                <a:spcPct val="100000"/>
              </a:lnSpc>
              <a:spcBef>
                <a:spcPts val="1600"/>
              </a:spcBef>
              <a:spcAft>
                <a:spcPts val="0"/>
              </a:spcAft>
              <a:buSzPts val="1600"/>
              <a:buChar char="○"/>
              <a:defRPr sz="1600"/>
            </a:lvl2pPr>
            <a:lvl3pPr indent="-330200" lvl="2" marL="1371600" rtl="0">
              <a:lnSpc>
                <a:spcPct val="100000"/>
              </a:lnSpc>
              <a:spcBef>
                <a:spcPts val="1600"/>
              </a:spcBef>
              <a:spcAft>
                <a:spcPts val="0"/>
              </a:spcAft>
              <a:buSzPts val="1600"/>
              <a:buChar char="■"/>
              <a:defRPr sz="1600"/>
            </a:lvl3pPr>
            <a:lvl4pPr indent="-330200" lvl="3" marL="1828800" rtl="0">
              <a:lnSpc>
                <a:spcPct val="100000"/>
              </a:lnSpc>
              <a:spcBef>
                <a:spcPts val="1600"/>
              </a:spcBef>
              <a:spcAft>
                <a:spcPts val="0"/>
              </a:spcAft>
              <a:buSzPts val="1600"/>
              <a:buChar char="●"/>
              <a:defRPr sz="1600"/>
            </a:lvl4pPr>
            <a:lvl5pPr indent="-330200" lvl="4" marL="2286000" rtl="0">
              <a:lnSpc>
                <a:spcPct val="100000"/>
              </a:lnSpc>
              <a:spcBef>
                <a:spcPts val="1600"/>
              </a:spcBef>
              <a:spcAft>
                <a:spcPts val="0"/>
              </a:spcAft>
              <a:buSzPts val="1600"/>
              <a:buChar char="○"/>
              <a:defRPr sz="1600"/>
            </a:lvl5pPr>
            <a:lvl6pPr indent="-330200" lvl="5" marL="2743200" rtl="0">
              <a:lnSpc>
                <a:spcPct val="100000"/>
              </a:lnSpc>
              <a:spcBef>
                <a:spcPts val="1600"/>
              </a:spcBef>
              <a:spcAft>
                <a:spcPts val="0"/>
              </a:spcAft>
              <a:buSzPts val="1600"/>
              <a:buChar char="■"/>
              <a:defRPr sz="1600"/>
            </a:lvl6pPr>
            <a:lvl7pPr indent="-330200" lvl="6" marL="3200400" rtl="0">
              <a:lnSpc>
                <a:spcPct val="100000"/>
              </a:lnSpc>
              <a:spcBef>
                <a:spcPts val="1600"/>
              </a:spcBef>
              <a:spcAft>
                <a:spcPts val="0"/>
              </a:spcAft>
              <a:buSzPts val="1600"/>
              <a:buChar char="●"/>
              <a:defRPr sz="1600"/>
            </a:lvl7pPr>
            <a:lvl8pPr indent="-330200" lvl="7" marL="3657600" rtl="0">
              <a:lnSpc>
                <a:spcPct val="100000"/>
              </a:lnSpc>
              <a:spcBef>
                <a:spcPts val="1600"/>
              </a:spcBef>
              <a:spcAft>
                <a:spcPts val="0"/>
              </a:spcAft>
              <a:buSzPts val="1600"/>
              <a:buChar char="○"/>
              <a:defRPr sz="1600"/>
            </a:lvl8pPr>
            <a:lvl9pPr indent="-330200" lvl="8" marL="4114800" rtl="0">
              <a:lnSpc>
                <a:spcPct val="100000"/>
              </a:lnSpc>
              <a:spcBef>
                <a:spcPts val="1600"/>
              </a:spcBef>
              <a:spcAft>
                <a:spcPts val="1600"/>
              </a:spcAft>
              <a:buSzPts val="1600"/>
              <a:buChar char="■"/>
              <a:defRPr sz="1600"/>
            </a:lvl9pPr>
          </a:lstStyle>
          <a:p/>
        </p:txBody>
      </p:sp>
      <p:sp>
        <p:nvSpPr>
          <p:cNvPr id="89" name="Google Shape;89;p13"/>
          <p:cNvSpPr txBox="1"/>
          <p:nvPr>
            <p:ph type="title"/>
          </p:nvPr>
        </p:nvSpPr>
        <p:spPr>
          <a:xfrm>
            <a:off x="768900" y="-54000"/>
            <a:ext cx="77211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90" name="Google Shape;90;p13"/>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sp>
        <p:nvSpPr>
          <p:cNvPr id="92" name="Google Shape;92;p14"/>
          <p:cNvSpPr txBox="1"/>
          <p:nvPr>
            <p:ph idx="1" type="body"/>
          </p:nvPr>
        </p:nvSpPr>
        <p:spPr>
          <a:xfrm>
            <a:off x="898088" y="1610725"/>
            <a:ext cx="3449400" cy="25458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Char char="●"/>
              <a:defRPr sz="1600"/>
            </a:lvl1pPr>
            <a:lvl2pPr indent="-330200" lvl="1" marL="914400" rtl="0">
              <a:lnSpc>
                <a:spcPct val="100000"/>
              </a:lnSpc>
              <a:spcBef>
                <a:spcPts val="1600"/>
              </a:spcBef>
              <a:spcAft>
                <a:spcPts val="0"/>
              </a:spcAft>
              <a:buSzPts val="1600"/>
              <a:buChar char="○"/>
              <a:defRPr sz="1600"/>
            </a:lvl2pPr>
            <a:lvl3pPr indent="-330200" lvl="2" marL="1371600" rtl="0">
              <a:lnSpc>
                <a:spcPct val="100000"/>
              </a:lnSpc>
              <a:spcBef>
                <a:spcPts val="1600"/>
              </a:spcBef>
              <a:spcAft>
                <a:spcPts val="0"/>
              </a:spcAft>
              <a:buSzPts val="1600"/>
              <a:buChar char="■"/>
              <a:defRPr sz="1600"/>
            </a:lvl3pPr>
            <a:lvl4pPr indent="-330200" lvl="3" marL="1828800" rtl="0">
              <a:lnSpc>
                <a:spcPct val="100000"/>
              </a:lnSpc>
              <a:spcBef>
                <a:spcPts val="1600"/>
              </a:spcBef>
              <a:spcAft>
                <a:spcPts val="0"/>
              </a:spcAft>
              <a:buSzPts val="1600"/>
              <a:buChar char="●"/>
              <a:defRPr sz="1600"/>
            </a:lvl4pPr>
            <a:lvl5pPr indent="-330200" lvl="4" marL="2286000" rtl="0">
              <a:lnSpc>
                <a:spcPct val="100000"/>
              </a:lnSpc>
              <a:spcBef>
                <a:spcPts val="1600"/>
              </a:spcBef>
              <a:spcAft>
                <a:spcPts val="0"/>
              </a:spcAft>
              <a:buSzPts val="1600"/>
              <a:buChar char="○"/>
              <a:defRPr sz="1600"/>
            </a:lvl5pPr>
            <a:lvl6pPr indent="-330200" lvl="5" marL="2743200" rtl="0">
              <a:lnSpc>
                <a:spcPct val="100000"/>
              </a:lnSpc>
              <a:spcBef>
                <a:spcPts val="1600"/>
              </a:spcBef>
              <a:spcAft>
                <a:spcPts val="0"/>
              </a:spcAft>
              <a:buSzPts val="1600"/>
              <a:buChar char="■"/>
              <a:defRPr sz="1600"/>
            </a:lvl6pPr>
            <a:lvl7pPr indent="-330200" lvl="6" marL="3200400" rtl="0">
              <a:lnSpc>
                <a:spcPct val="100000"/>
              </a:lnSpc>
              <a:spcBef>
                <a:spcPts val="1600"/>
              </a:spcBef>
              <a:spcAft>
                <a:spcPts val="0"/>
              </a:spcAft>
              <a:buSzPts val="1600"/>
              <a:buChar char="●"/>
              <a:defRPr sz="1600"/>
            </a:lvl7pPr>
            <a:lvl8pPr indent="-330200" lvl="7" marL="3657600" rtl="0">
              <a:lnSpc>
                <a:spcPct val="100000"/>
              </a:lnSpc>
              <a:spcBef>
                <a:spcPts val="1600"/>
              </a:spcBef>
              <a:spcAft>
                <a:spcPts val="0"/>
              </a:spcAft>
              <a:buSzPts val="1600"/>
              <a:buChar char="○"/>
              <a:defRPr sz="1600"/>
            </a:lvl8pPr>
            <a:lvl9pPr indent="-330200" lvl="8" marL="4114800" rtl="0">
              <a:lnSpc>
                <a:spcPct val="100000"/>
              </a:lnSpc>
              <a:spcBef>
                <a:spcPts val="1600"/>
              </a:spcBef>
              <a:spcAft>
                <a:spcPts val="1600"/>
              </a:spcAft>
              <a:buSzPts val="1600"/>
              <a:buChar char="■"/>
              <a:defRPr sz="1600"/>
            </a:lvl9pPr>
          </a:lstStyle>
          <a:p/>
        </p:txBody>
      </p:sp>
      <p:sp>
        <p:nvSpPr>
          <p:cNvPr id="93" name="Google Shape;93;p14"/>
          <p:cNvSpPr txBox="1"/>
          <p:nvPr>
            <p:ph idx="2" type="body"/>
          </p:nvPr>
        </p:nvSpPr>
        <p:spPr>
          <a:xfrm>
            <a:off x="4796501" y="1610725"/>
            <a:ext cx="3449400" cy="25458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Char char="●"/>
              <a:defRPr sz="1600"/>
            </a:lvl1pPr>
            <a:lvl2pPr indent="-330200" lvl="1" marL="914400" rtl="0">
              <a:lnSpc>
                <a:spcPct val="100000"/>
              </a:lnSpc>
              <a:spcBef>
                <a:spcPts val="1600"/>
              </a:spcBef>
              <a:spcAft>
                <a:spcPts val="0"/>
              </a:spcAft>
              <a:buSzPts val="1600"/>
              <a:buChar char="○"/>
              <a:defRPr sz="1600"/>
            </a:lvl2pPr>
            <a:lvl3pPr indent="-330200" lvl="2" marL="1371600" rtl="0">
              <a:lnSpc>
                <a:spcPct val="100000"/>
              </a:lnSpc>
              <a:spcBef>
                <a:spcPts val="1600"/>
              </a:spcBef>
              <a:spcAft>
                <a:spcPts val="0"/>
              </a:spcAft>
              <a:buSzPts val="1600"/>
              <a:buChar char="■"/>
              <a:defRPr sz="1600"/>
            </a:lvl3pPr>
            <a:lvl4pPr indent="-330200" lvl="3" marL="1828800" rtl="0">
              <a:lnSpc>
                <a:spcPct val="100000"/>
              </a:lnSpc>
              <a:spcBef>
                <a:spcPts val="1600"/>
              </a:spcBef>
              <a:spcAft>
                <a:spcPts val="0"/>
              </a:spcAft>
              <a:buSzPts val="1600"/>
              <a:buChar char="●"/>
              <a:defRPr sz="1600"/>
            </a:lvl4pPr>
            <a:lvl5pPr indent="-330200" lvl="4" marL="2286000" rtl="0">
              <a:lnSpc>
                <a:spcPct val="100000"/>
              </a:lnSpc>
              <a:spcBef>
                <a:spcPts val="1600"/>
              </a:spcBef>
              <a:spcAft>
                <a:spcPts val="0"/>
              </a:spcAft>
              <a:buSzPts val="1600"/>
              <a:buChar char="○"/>
              <a:defRPr sz="1600"/>
            </a:lvl5pPr>
            <a:lvl6pPr indent="-330200" lvl="5" marL="2743200" rtl="0">
              <a:lnSpc>
                <a:spcPct val="100000"/>
              </a:lnSpc>
              <a:spcBef>
                <a:spcPts val="1600"/>
              </a:spcBef>
              <a:spcAft>
                <a:spcPts val="0"/>
              </a:spcAft>
              <a:buSzPts val="1600"/>
              <a:buChar char="■"/>
              <a:defRPr sz="1600"/>
            </a:lvl6pPr>
            <a:lvl7pPr indent="-330200" lvl="6" marL="3200400" rtl="0">
              <a:lnSpc>
                <a:spcPct val="100000"/>
              </a:lnSpc>
              <a:spcBef>
                <a:spcPts val="1600"/>
              </a:spcBef>
              <a:spcAft>
                <a:spcPts val="0"/>
              </a:spcAft>
              <a:buSzPts val="1600"/>
              <a:buChar char="●"/>
              <a:defRPr sz="1600"/>
            </a:lvl7pPr>
            <a:lvl8pPr indent="-330200" lvl="7" marL="3657600" rtl="0">
              <a:lnSpc>
                <a:spcPct val="100000"/>
              </a:lnSpc>
              <a:spcBef>
                <a:spcPts val="1600"/>
              </a:spcBef>
              <a:spcAft>
                <a:spcPts val="0"/>
              </a:spcAft>
              <a:buSzPts val="1600"/>
              <a:buChar char="○"/>
              <a:defRPr sz="1600"/>
            </a:lvl8pPr>
            <a:lvl9pPr indent="-330200" lvl="8" marL="4114800" rtl="0">
              <a:lnSpc>
                <a:spcPct val="100000"/>
              </a:lnSpc>
              <a:spcBef>
                <a:spcPts val="1600"/>
              </a:spcBef>
              <a:spcAft>
                <a:spcPts val="1600"/>
              </a:spcAft>
              <a:buSzPts val="1600"/>
              <a:buChar char="■"/>
              <a:defRPr sz="1600"/>
            </a:lvl9pPr>
          </a:lstStyle>
          <a:p/>
        </p:txBody>
      </p:sp>
      <p:sp>
        <p:nvSpPr>
          <p:cNvPr id="94" name="Google Shape;94;p14"/>
          <p:cNvSpPr txBox="1"/>
          <p:nvPr>
            <p:ph type="title"/>
          </p:nvPr>
        </p:nvSpPr>
        <p:spPr>
          <a:xfrm>
            <a:off x="768900" y="-54000"/>
            <a:ext cx="71532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95" name="Google Shape;95;p14"/>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
        <p:nvSpPr>
          <p:cNvPr id="96" name="Google Shape;96;p14"/>
          <p:cNvSpPr txBox="1"/>
          <p:nvPr>
            <p:ph idx="3" type="title"/>
          </p:nvPr>
        </p:nvSpPr>
        <p:spPr>
          <a:xfrm>
            <a:off x="898100" y="824438"/>
            <a:ext cx="2039100" cy="7557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EF475B"/>
              </a:buClr>
              <a:buSzPts val="1800"/>
              <a:buNone/>
              <a:defRPr sz="1800">
                <a:solidFill>
                  <a:srgbClr val="EF475B"/>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97" name="Google Shape;97;p14"/>
          <p:cNvSpPr txBox="1"/>
          <p:nvPr>
            <p:ph idx="4" type="title"/>
          </p:nvPr>
        </p:nvSpPr>
        <p:spPr>
          <a:xfrm>
            <a:off x="4796500" y="824438"/>
            <a:ext cx="2039100" cy="7557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EF475B"/>
              </a:buClr>
              <a:buSzPts val="1800"/>
              <a:buNone/>
              <a:defRPr sz="1800">
                <a:solidFill>
                  <a:srgbClr val="EF475B"/>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8" name="Shape 98"/>
        <p:cNvGrpSpPr/>
        <p:nvPr/>
      </p:nvGrpSpPr>
      <p:grpSpPr>
        <a:xfrm>
          <a:off x="0" y="0"/>
          <a:ext cx="0" cy="0"/>
          <a:chOff x="0" y="0"/>
          <a:chExt cx="0" cy="0"/>
        </a:xfrm>
      </p:grpSpPr>
      <p:sp>
        <p:nvSpPr>
          <p:cNvPr id="99" name="Google Shape;99;p15"/>
          <p:cNvSpPr txBox="1"/>
          <p:nvPr>
            <p:ph type="title"/>
          </p:nvPr>
        </p:nvSpPr>
        <p:spPr>
          <a:xfrm>
            <a:off x="768900" y="-54000"/>
            <a:ext cx="82485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100" name="Google Shape;100;p15"/>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1" name="Shape 101"/>
        <p:cNvGrpSpPr/>
        <p:nvPr/>
      </p:nvGrpSpPr>
      <p:grpSpPr>
        <a:xfrm>
          <a:off x="0" y="0"/>
          <a:ext cx="0" cy="0"/>
          <a:chOff x="0" y="0"/>
          <a:chExt cx="0" cy="0"/>
        </a:xfrm>
      </p:grpSpPr>
      <p:sp>
        <p:nvSpPr>
          <p:cNvPr id="102" name="Google Shape;102;p16"/>
          <p:cNvSpPr txBox="1"/>
          <p:nvPr>
            <p:ph type="title"/>
          </p:nvPr>
        </p:nvSpPr>
        <p:spPr>
          <a:xfrm>
            <a:off x="768900" y="-54000"/>
            <a:ext cx="80457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03" name="Google Shape;103;p16"/>
          <p:cNvSpPr txBox="1"/>
          <p:nvPr>
            <p:ph idx="1" type="body"/>
          </p:nvPr>
        </p:nvSpPr>
        <p:spPr>
          <a:xfrm>
            <a:off x="768900" y="844025"/>
            <a:ext cx="3258000" cy="18801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vl1pPr>
            <a:lvl2pPr indent="-330200" lvl="1" marL="914400" rtl="0">
              <a:spcBef>
                <a:spcPts val="1600"/>
              </a:spcBef>
              <a:spcAft>
                <a:spcPts val="0"/>
              </a:spcAft>
              <a:buSzPts val="1600"/>
              <a:buChar char="○"/>
              <a:defRPr sz="1600"/>
            </a:lvl2pPr>
            <a:lvl3pPr indent="-330200" lvl="2" marL="1371600" rtl="0">
              <a:spcBef>
                <a:spcPts val="1600"/>
              </a:spcBef>
              <a:spcAft>
                <a:spcPts val="0"/>
              </a:spcAft>
              <a:buSzPts val="1600"/>
              <a:buChar char="■"/>
              <a:defRPr sz="1600"/>
            </a:lvl3pPr>
            <a:lvl4pPr indent="-330200" lvl="3" marL="1828800" rtl="0">
              <a:spcBef>
                <a:spcPts val="1600"/>
              </a:spcBef>
              <a:spcAft>
                <a:spcPts val="0"/>
              </a:spcAft>
              <a:buSzPts val="1600"/>
              <a:buChar char="●"/>
              <a:defRPr sz="1600"/>
            </a:lvl4pPr>
            <a:lvl5pPr indent="-330200" lvl="4" marL="2286000" rtl="0">
              <a:spcBef>
                <a:spcPts val="1600"/>
              </a:spcBef>
              <a:spcAft>
                <a:spcPts val="0"/>
              </a:spcAft>
              <a:buSzPts val="1600"/>
              <a:buChar char="○"/>
              <a:defRPr sz="1600"/>
            </a:lvl5pPr>
            <a:lvl6pPr indent="-330200" lvl="5" marL="2743200" rtl="0">
              <a:spcBef>
                <a:spcPts val="1600"/>
              </a:spcBef>
              <a:spcAft>
                <a:spcPts val="0"/>
              </a:spcAft>
              <a:buSzPts val="1600"/>
              <a:buChar char="■"/>
              <a:defRPr sz="1600"/>
            </a:lvl6pPr>
            <a:lvl7pPr indent="-330200" lvl="6" marL="3200400" rtl="0">
              <a:spcBef>
                <a:spcPts val="1600"/>
              </a:spcBef>
              <a:spcAft>
                <a:spcPts val="0"/>
              </a:spcAft>
              <a:buSzPts val="1600"/>
              <a:buChar char="●"/>
              <a:defRPr sz="1600"/>
            </a:lvl7pPr>
            <a:lvl8pPr indent="-330200" lvl="7" marL="3657600" rtl="0">
              <a:spcBef>
                <a:spcPts val="1600"/>
              </a:spcBef>
              <a:spcAft>
                <a:spcPts val="0"/>
              </a:spcAft>
              <a:buSzPts val="1600"/>
              <a:buChar char="○"/>
              <a:defRPr sz="1600"/>
            </a:lvl8pPr>
            <a:lvl9pPr indent="-330200" lvl="8" marL="4114800" rtl="0">
              <a:spcBef>
                <a:spcPts val="1600"/>
              </a:spcBef>
              <a:spcAft>
                <a:spcPts val="1600"/>
              </a:spcAft>
              <a:buSzPts val="1600"/>
              <a:buChar char="■"/>
              <a:defRPr sz="1600"/>
            </a:lvl9pPr>
          </a:lstStyle>
          <a:p/>
        </p:txBody>
      </p:sp>
      <p:cxnSp>
        <p:nvCxnSpPr>
          <p:cNvPr id="104" name="Google Shape;104;p16"/>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5" name="Shape 105"/>
        <p:cNvGrpSpPr/>
        <p:nvPr/>
      </p:nvGrpSpPr>
      <p:grpSpPr>
        <a:xfrm>
          <a:off x="0" y="0"/>
          <a:ext cx="0" cy="0"/>
          <a:chOff x="0" y="0"/>
          <a:chExt cx="0" cy="0"/>
        </a:xfrm>
      </p:grpSpPr>
      <p:sp>
        <p:nvSpPr>
          <p:cNvPr id="106" name="Google Shape;106;p17"/>
          <p:cNvSpPr txBox="1"/>
          <p:nvPr>
            <p:ph type="title"/>
          </p:nvPr>
        </p:nvSpPr>
        <p:spPr>
          <a:xfrm>
            <a:off x="4978200" y="526350"/>
            <a:ext cx="35607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42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7" name="Shape 107"/>
        <p:cNvGrpSpPr/>
        <p:nvPr/>
      </p:nvGrpSpPr>
      <p:grpSpPr>
        <a:xfrm>
          <a:off x="0" y="0"/>
          <a:ext cx="0" cy="0"/>
          <a:chOff x="0" y="0"/>
          <a:chExt cx="0" cy="0"/>
        </a:xfrm>
      </p:grpSpPr>
      <p:sp>
        <p:nvSpPr>
          <p:cNvPr id="108" name="Google Shape;108;p18"/>
          <p:cNvSpPr txBox="1"/>
          <p:nvPr>
            <p:ph idx="1" type="subTitle"/>
          </p:nvPr>
        </p:nvSpPr>
        <p:spPr>
          <a:xfrm>
            <a:off x="768900" y="849300"/>
            <a:ext cx="3258000" cy="88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09" name="Google Shape;109;p18"/>
          <p:cNvSpPr txBox="1"/>
          <p:nvPr>
            <p:ph idx="2" type="body"/>
          </p:nvPr>
        </p:nvSpPr>
        <p:spPr>
          <a:xfrm>
            <a:off x="768900" y="1694450"/>
            <a:ext cx="3426900" cy="21573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vl1pPr>
            <a:lvl2pPr indent="-330200" lvl="1" marL="914400" rtl="0">
              <a:spcBef>
                <a:spcPts val="1600"/>
              </a:spcBef>
              <a:spcAft>
                <a:spcPts val="0"/>
              </a:spcAft>
              <a:buSzPts val="1600"/>
              <a:buChar char="○"/>
              <a:defRPr sz="1600"/>
            </a:lvl2pPr>
            <a:lvl3pPr indent="-330200" lvl="2" marL="1371600" rtl="0">
              <a:spcBef>
                <a:spcPts val="1600"/>
              </a:spcBef>
              <a:spcAft>
                <a:spcPts val="0"/>
              </a:spcAft>
              <a:buSzPts val="1600"/>
              <a:buChar char="■"/>
              <a:defRPr sz="1600"/>
            </a:lvl3pPr>
            <a:lvl4pPr indent="-330200" lvl="3" marL="1828800" rtl="0">
              <a:spcBef>
                <a:spcPts val="1600"/>
              </a:spcBef>
              <a:spcAft>
                <a:spcPts val="0"/>
              </a:spcAft>
              <a:buSzPts val="1600"/>
              <a:buChar char="●"/>
              <a:defRPr sz="1600"/>
            </a:lvl4pPr>
            <a:lvl5pPr indent="-330200" lvl="4" marL="2286000" rtl="0">
              <a:spcBef>
                <a:spcPts val="1600"/>
              </a:spcBef>
              <a:spcAft>
                <a:spcPts val="0"/>
              </a:spcAft>
              <a:buSzPts val="1600"/>
              <a:buChar char="○"/>
              <a:defRPr sz="1600"/>
            </a:lvl5pPr>
            <a:lvl6pPr indent="-330200" lvl="5" marL="2743200" rtl="0">
              <a:spcBef>
                <a:spcPts val="1600"/>
              </a:spcBef>
              <a:spcAft>
                <a:spcPts val="0"/>
              </a:spcAft>
              <a:buSzPts val="1600"/>
              <a:buChar char="■"/>
              <a:defRPr sz="1600"/>
            </a:lvl6pPr>
            <a:lvl7pPr indent="-330200" lvl="6" marL="3200400" rtl="0">
              <a:spcBef>
                <a:spcPts val="1600"/>
              </a:spcBef>
              <a:spcAft>
                <a:spcPts val="0"/>
              </a:spcAft>
              <a:buSzPts val="1600"/>
              <a:buChar char="●"/>
              <a:defRPr sz="1600"/>
            </a:lvl7pPr>
            <a:lvl8pPr indent="-330200" lvl="7" marL="3657600" rtl="0">
              <a:spcBef>
                <a:spcPts val="1600"/>
              </a:spcBef>
              <a:spcAft>
                <a:spcPts val="0"/>
              </a:spcAft>
              <a:buSzPts val="1600"/>
              <a:buChar char="○"/>
              <a:defRPr sz="1600"/>
            </a:lvl8pPr>
            <a:lvl9pPr indent="-330200" lvl="8" marL="4114800" rtl="0">
              <a:spcBef>
                <a:spcPts val="1600"/>
              </a:spcBef>
              <a:spcAft>
                <a:spcPts val="1600"/>
              </a:spcAft>
              <a:buSzPts val="1600"/>
              <a:buChar char="■"/>
              <a:defRPr sz="1600"/>
            </a:lvl9pPr>
          </a:lstStyle>
          <a:p/>
        </p:txBody>
      </p:sp>
      <p:sp>
        <p:nvSpPr>
          <p:cNvPr id="110" name="Google Shape;110;p18"/>
          <p:cNvSpPr txBox="1"/>
          <p:nvPr>
            <p:ph type="title"/>
          </p:nvPr>
        </p:nvSpPr>
        <p:spPr>
          <a:xfrm>
            <a:off x="768900" y="-54000"/>
            <a:ext cx="81672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111" name="Google Shape;111;p18"/>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2" name="Shape 112"/>
        <p:cNvGrpSpPr/>
        <p:nvPr/>
      </p:nvGrpSpPr>
      <p:grpSpPr>
        <a:xfrm>
          <a:off x="0" y="0"/>
          <a:ext cx="0" cy="0"/>
          <a:chOff x="0" y="0"/>
          <a:chExt cx="0" cy="0"/>
        </a:xfrm>
      </p:grpSpPr>
      <p:sp>
        <p:nvSpPr>
          <p:cNvPr id="113" name="Google Shape;113;p19"/>
          <p:cNvSpPr txBox="1"/>
          <p:nvPr>
            <p:ph type="title"/>
          </p:nvPr>
        </p:nvSpPr>
        <p:spPr>
          <a:xfrm>
            <a:off x="768900" y="-54000"/>
            <a:ext cx="83133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114" name="Google Shape;114;p19"/>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5" name="Shape 115"/>
        <p:cNvGrpSpPr/>
        <p:nvPr/>
      </p:nvGrpSpPr>
      <p:grpSpPr>
        <a:xfrm>
          <a:off x="0" y="0"/>
          <a:ext cx="0" cy="0"/>
          <a:chOff x="0" y="0"/>
          <a:chExt cx="0" cy="0"/>
        </a:xfrm>
      </p:grpSpPr>
      <p:sp>
        <p:nvSpPr>
          <p:cNvPr id="116" name="Google Shape;116;p20"/>
          <p:cNvSpPr txBox="1"/>
          <p:nvPr>
            <p:ph hasCustomPrompt="1" type="title"/>
          </p:nvPr>
        </p:nvSpPr>
        <p:spPr>
          <a:xfrm>
            <a:off x="768900" y="565225"/>
            <a:ext cx="4898400" cy="1515300"/>
          </a:xfrm>
          <a:prstGeom prst="rect">
            <a:avLst/>
          </a:prstGeom>
        </p:spPr>
        <p:txBody>
          <a:bodyPr anchorCtr="0" anchor="ctr" bIns="91425" lIns="91425" spcFirstLastPara="1" rIns="91425" wrap="square" tIns="91425">
            <a:noAutofit/>
          </a:bodyPr>
          <a:lstStyle>
            <a:lvl1pPr lvl="0" rtl="0">
              <a:spcBef>
                <a:spcPts val="0"/>
              </a:spcBef>
              <a:spcAft>
                <a:spcPts val="0"/>
              </a:spcAft>
              <a:buSzPts val="7200"/>
              <a:buNone/>
              <a:defRPr sz="72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17" name="Google Shape;117;p20"/>
          <p:cNvSpPr txBox="1"/>
          <p:nvPr>
            <p:ph idx="1" type="body"/>
          </p:nvPr>
        </p:nvSpPr>
        <p:spPr>
          <a:xfrm>
            <a:off x="768900" y="2054825"/>
            <a:ext cx="3056100" cy="667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42900" lvl="1" marL="914400" rtl="0">
              <a:spcBef>
                <a:spcPts val="1600"/>
              </a:spcBef>
              <a:spcAft>
                <a:spcPts val="0"/>
              </a:spcAft>
              <a:buSzPts val="1800"/>
              <a:buChar char="○"/>
              <a:defRPr sz="1800"/>
            </a:lvl2pPr>
            <a:lvl3pPr indent="-342900" lvl="2" marL="1371600" rtl="0">
              <a:spcBef>
                <a:spcPts val="1600"/>
              </a:spcBef>
              <a:spcAft>
                <a:spcPts val="0"/>
              </a:spcAft>
              <a:buSzPts val="1800"/>
              <a:buChar char="■"/>
              <a:defRPr sz="1800"/>
            </a:lvl3pPr>
            <a:lvl4pPr indent="-342900" lvl="3" marL="1828800" rtl="0">
              <a:spcBef>
                <a:spcPts val="1600"/>
              </a:spcBef>
              <a:spcAft>
                <a:spcPts val="0"/>
              </a:spcAft>
              <a:buSzPts val="1800"/>
              <a:buChar char="●"/>
              <a:defRPr sz="1800"/>
            </a:lvl4pPr>
            <a:lvl5pPr indent="-342900" lvl="4" marL="2286000" rtl="0">
              <a:spcBef>
                <a:spcPts val="1600"/>
              </a:spcBef>
              <a:spcAft>
                <a:spcPts val="0"/>
              </a:spcAft>
              <a:buSzPts val="1800"/>
              <a:buChar char="○"/>
              <a:defRPr sz="1800"/>
            </a:lvl5pPr>
            <a:lvl6pPr indent="-342900" lvl="5" marL="2743200" rtl="0">
              <a:spcBef>
                <a:spcPts val="1600"/>
              </a:spcBef>
              <a:spcAft>
                <a:spcPts val="0"/>
              </a:spcAft>
              <a:buSzPts val="1800"/>
              <a:buChar char="■"/>
              <a:defRPr sz="1800"/>
            </a:lvl6pPr>
            <a:lvl7pPr indent="-342900" lvl="6" marL="3200400" rtl="0">
              <a:spcBef>
                <a:spcPts val="1600"/>
              </a:spcBef>
              <a:spcAft>
                <a:spcPts val="0"/>
              </a:spcAft>
              <a:buSzPts val="1800"/>
              <a:buChar char="●"/>
              <a:defRPr sz="1800"/>
            </a:lvl7pPr>
            <a:lvl8pPr indent="-342900" lvl="7" marL="3657600" rtl="0">
              <a:spcBef>
                <a:spcPts val="1600"/>
              </a:spcBef>
              <a:spcAft>
                <a:spcPts val="0"/>
              </a:spcAft>
              <a:buSzPts val="1800"/>
              <a:buChar char="○"/>
              <a:defRPr sz="1800"/>
            </a:lvl8pPr>
            <a:lvl9pPr indent="-342900" lvl="8" marL="4114800" rtl="0">
              <a:spcBef>
                <a:spcPts val="1600"/>
              </a:spcBef>
              <a:spcAft>
                <a:spcPts val="1600"/>
              </a:spcAft>
              <a:buSzPts val="1800"/>
              <a:buChar char="■"/>
              <a:defRPr sz="1800"/>
            </a:lvl9pPr>
          </a:lstStyle>
          <a:p/>
        </p:txBody>
      </p:sp>
      <p:sp>
        <p:nvSpPr>
          <p:cNvPr id="118" name="Google Shape;118;p20"/>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119" name="Google Shape;119;p20"/>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0" name="Shape 12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0">
  <p:cSld name="Title and Content 0">
    <p:spTree>
      <p:nvGrpSpPr>
        <p:cNvPr id="17" name="Shape 17"/>
        <p:cNvGrpSpPr/>
        <p:nvPr/>
      </p:nvGrpSpPr>
      <p:grpSpPr>
        <a:xfrm>
          <a:off x="0" y="0"/>
          <a:ext cx="0" cy="0"/>
          <a:chOff x="0" y="0"/>
          <a:chExt cx="0" cy="0"/>
        </a:xfrm>
      </p:grpSpPr>
      <p:sp>
        <p:nvSpPr>
          <p:cNvPr id="18" name="Google Shape;18;p3"/>
          <p:cNvSpPr txBox="1"/>
          <p:nvPr>
            <p:ph type="title"/>
          </p:nvPr>
        </p:nvSpPr>
        <p:spPr>
          <a:xfrm>
            <a:off x="451423" y="190414"/>
            <a:ext cx="7567500" cy="295800"/>
          </a:xfrm>
          <a:prstGeom prst="rect">
            <a:avLst/>
          </a:prstGeom>
          <a:noFill/>
          <a:ln>
            <a:noFill/>
          </a:ln>
        </p:spPr>
        <p:txBody>
          <a:bodyPr anchorCtr="0" anchor="t" bIns="41500" lIns="41500" spcFirstLastPara="1" rIns="41500" wrap="square" tIns="41500">
            <a:noAutofit/>
          </a:bodyPr>
          <a:lstStyle>
            <a:lvl1pPr lvl="0"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1pPr>
            <a:lvl2pPr lvl="1"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2pPr>
            <a:lvl3pPr lvl="2"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3pPr>
            <a:lvl4pPr lvl="3"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4pPr>
            <a:lvl5pPr lvl="4"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5pPr>
            <a:lvl6pPr lvl="5"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6pPr>
            <a:lvl7pPr lvl="6"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7pPr>
            <a:lvl8pPr lvl="7"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8pPr>
            <a:lvl9pPr lvl="8"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9pPr>
          </a:lstStyle>
          <a:p/>
        </p:txBody>
      </p:sp>
      <p:sp>
        <p:nvSpPr>
          <p:cNvPr id="19" name="Google Shape;19;p3"/>
          <p:cNvSpPr txBox="1"/>
          <p:nvPr>
            <p:ph idx="1" type="body"/>
          </p:nvPr>
        </p:nvSpPr>
        <p:spPr>
          <a:xfrm>
            <a:off x="415899" y="1076059"/>
            <a:ext cx="7486200" cy="3087900"/>
          </a:xfrm>
          <a:prstGeom prst="rect">
            <a:avLst/>
          </a:prstGeom>
          <a:noFill/>
          <a:ln>
            <a:noFill/>
          </a:ln>
        </p:spPr>
        <p:txBody>
          <a:bodyPr anchorCtr="0" anchor="t" bIns="41500" lIns="41500" spcFirstLastPara="1" rIns="41500" wrap="square" tIns="41500">
            <a:noAutofit/>
          </a:bodyPr>
          <a:lstStyle>
            <a:lvl1pPr indent="-228600" lvl="0" marL="457200" marR="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1pPr>
            <a:lvl2pPr indent="-228600" lvl="1" marL="914400" marR="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2pPr>
            <a:lvl3pPr indent="-228600" lvl="2" marL="1371600" marR="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3pPr>
            <a:lvl4pPr indent="-228600" lvl="3" marL="1828800" marR="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4pPr>
            <a:lvl5pPr indent="-228600" lvl="4" marL="2286000" marR="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5pPr>
            <a:lvl6pPr indent="-228600" lvl="5" marL="2743200" marR="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6pPr>
            <a:lvl7pPr indent="-228600" lvl="6" marL="3200400" marR="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7pPr>
            <a:lvl8pPr indent="-228600" lvl="7" marL="3657600" marR="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8pPr>
            <a:lvl9pPr indent="-228600" lvl="8" marL="4114800" marR="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9pPr>
          </a:lstStyle>
          <a:p/>
        </p:txBody>
      </p:sp>
      <p:sp>
        <p:nvSpPr>
          <p:cNvPr id="20" name="Google Shape;20;p3"/>
          <p:cNvSpPr txBox="1"/>
          <p:nvPr>
            <p:ph idx="12" type="sldNum"/>
          </p:nvPr>
        </p:nvSpPr>
        <p:spPr>
          <a:xfrm>
            <a:off x="8670203" y="4962275"/>
            <a:ext cx="473700" cy="132900"/>
          </a:xfrm>
          <a:prstGeom prst="rect">
            <a:avLst/>
          </a:prstGeom>
          <a:noFill/>
          <a:ln>
            <a:noFill/>
          </a:ln>
        </p:spPr>
        <p:txBody>
          <a:bodyPr anchorCtr="0" anchor="t" bIns="0" lIns="0" spcFirstLastPara="1" rIns="0" wrap="square" tIns="0">
            <a:noAutofit/>
          </a:bodyPr>
          <a:lstStyle>
            <a:lvl1pPr indent="50800" lvl="0"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1pPr>
            <a:lvl2pPr indent="50800" lvl="1"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2pPr>
            <a:lvl3pPr indent="50800" lvl="2"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3pPr>
            <a:lvl4pPr indent="50800" lvl="3"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4pPr>
            <a:lvl5pPr indent="50800" lvl="4"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5pPr>
            <a:lvl6pPr indent="50800" lvl="5"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6pPr>
            <a:lvl7pPr indent="50800" lvl="6"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7pPr>
            <a:lvl8pPr indent="50800" lvl="7"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8pPr>
            <a:lvl9pPr indent="50800" lvl="8"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9p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pos="2880">
          <p15:clr>
            <a:srgbClr val="FA7B17"/>
          </p15:clr>
        </p15:guide>
        <p15:guide id="2" pos="288">
          <p15:clr>
            <a:srgbClr val="FA7B17"/>
          </p15:clr>
        </p15:guide>
        <p15:guide id="3" orient="horz" pos="3110">
          <p15:clr>
            <a:srgbClr val="FA7B17"/>
          </p15:clr>
        </p15:guide>
        <p15:guide id="4" orient="horz" pos="288">
          <p15:clr>
            <a:srgbClr val="FA7B17"/>
          </p15:clr>
        </p15:guide>
        <p15:guide id="5" orient="horz" pos="1620">
          <p15:clr>
            <a:srgbClr val="FA7B17"/>
          </p15:clr>
        </p15:guide>
      </p15:sldGuideLst>
    </p:ext>
  </p:extLst>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p:cSld name="TITLE_AND_BODY_3">
    <p:spTree>
      <p:nvGrpSpPr>
        <p:cNvPr id="121" name="Shape 121"/>
        <p:cNvGrpSpPr/>
        <p:nvPr/>
      </p:nvGrpSpPr>
      <p:grpSpPr>
        <a:xfrm>
          <a:off x="0" y="0"/>
          <a:ext cx="0" cy="0"/>
          <a:chOff x="0" y="0"/>
          <a:chExt cx="0" cy="0"/>
        </a:xfrm>
      </p:grpSpPr>
      <p:sp>
        <p:nvSpPr>
          <p:cNvPr id="122" name="Google Shape;122;p22"/>
          <p:cNvSpPr txBox="1"/>
          <p:nvPr>
            <p:ph idx="1" type="body"/>
          </p:nvPr>
        </p:nvSpPr>
        <p:spPr>
          <a:xfrm>
            <a:off x="768900" y="864550"/>
            <a:ext cx="7059000" cy="2991300"/>
          </a:xfrm>
          <a:prstGeom prst="rect">
            <a:avLst/>
          </a:prstGeom>
        </p:spPr>
        <p:txBody>
          <a:bodyPr anchorCtr="0" anchor="t" bIns="91425" lIns="91425" spcFirstLastPara="1" rIns="91425" wrap="square" tIns="91425">
            <a:noAutofit/>
          </a:bodyPr>
          <a:lstStyle>
            <a:lvl1pPr indent="-307975" lvl="0" marL="457200" rtl="0">
              <a:lnSpc>
                <a:spcPct val="100000"/>
              </a:lnSpc>
              <a:spcBef>
                <a:spcPts val="0"/>
              </a:spcBef>
              <a:spcAft>
                <a:spcPts val="0"/>
              </a:spcAft>
              <a:buSzPts val="1250"/>
              <a:buChar char="●"/>
              <a:defRPr sz="1250"/>
            </a:lvl1pPr>
            <a:lvl2pPr indent="-307975" lvl="1" marL="914400" rtl="0">
              <a:lnSpc>
                <a:spcPct val="100000"/>
              </a:lnSpc>
              <a:spcBef>
                <a:spcPts val="1600"/>
              </a:spcBef>
              <a:spcAft>
                <a:spcPts val="0"/>
              </a:spcAft>
              <a:buSzPts val="1250"/>
              <a:buChar char="○"/>
              <a:defRPr sz="1250"/>
            </a:lvl2pPr>
            <a:lvl3pPr indent="-307975" lvl="2" marL="1371600" rtl="0">
              <a:lnSpc>
                <a:spcPct val="100000"/>
              </a:lnSpc>
              <a:spcBef>
                <a:spcPts val="1600"/>
              </a:spcBef>
              <a:spcAft>
                <a:spcPts val="0"/>
              </a:spcAft>
              <a:buSzPts val="1250"/>
              <a:buChar char="■"/>
              <a:defRPr sz="1250"/>
            </a:lvl3pPr>
            <a:lvl4pPr indent="-307975" lvl="3" marL="1828800" rtl="0">
              <a:lnSpc>
                <a:spcPct val="100000"/>
              </a:lnSpc>
              <a:spcBef>
                <a:spcPts val="1600"/>
              </a:spcBef>
              <a:spcAft>
                <a:spcPts val="0"/>
              </a:spcAft>
              <a:buSzPts val="1250"/>
              <a:buChar char="●"/>
              <a:defRPr sz="1250"/>
            </a:lvl4pPr>
            <a:lvl5pPr indent="-307975" lvl="4" marL="2286000" rtl="0">
              <a:lnSpc>
                <a:spcPct val="100000"/>
              </a:lnSpc>
              <a:spcBef>
                <a:spcPts val="1600"/>
              </a:spcBef>
              <a:spcAft>
                <a:spcPts val="0"/>
              </a:spcAft>
              <a:buSzPts val="1250"/>
              <a:buChar char="○"/>
              <a:defRPr sz="1250"/>
            </a:lvl5pPr>
            <a:lvl6pPr indent="-307975" lvl="5" marL="2743200" rtl="0">
              <a:lnSpc>
                <a:spcPct val="100000"/>
              </a:lnSpc>
              <a:spcBef>
                <a:spcPts val="1600"/>
              </a:spcBef>
              <a:spcAft>
                <a:spcPts val="0"/>
              </a:spcAft>
              <a:buSzPts val="1250"/>
              <a:buChar char="■"/>
              <a:defRPr sz="1250"/>
            </a:lvl6pPr>
            <a:lvl7pPr indent="-307975" lvl="6" marL="3200400" rtl="0">
              <a:lnSpc>
                <a:spcPct val="100000"/>
              </a:lnSpc>
              <a:spcBef>
                <a:spcPts val="1600"/>
              </a:spcBef>
              <a:spcAft>
                <a:spcPts val="0"/>
              </a:spcAft>
              <a:buSzPts val="1250"/>
              <a:buChar char="●"/>
              <a:defRPr sz="1250"/>
            </a:lvl7pPr>
            <a:lvl8pPr indent="-307975" lvl="7" marL="3657600" rtl="0">
              <a:lnSpc>
                <a:spcPct val="100000"/>
              </a:lnSpc>
              <a:spcBef>
                <a:spcPts val="1600"/>
              </a:spcBef>
              <a:spcAft>
                <a:spcPts val="0"/>
              </a:spcAft>
              <a:buSzPts val="1250"/>
              <a:buChar char="○"/>
              <a:defRPr sz="1250"/>
            </a:lvl8pPr>
            <a:lvl9pPr indent="-307975" lvl="8" marL="4114800" rtl="0">
              <a:lnSpc>
                <a:spcPct val="100000"/>
              </a:lnSpc>
              <a:spcBef>
                <a:spcPts val="1600"/>
              </a:spcBef>
              <a:spcAft>
                <a:spcPts val="1600"/>
              </a:spcAft>
              <a:buSzPts val="1250"/>
              <a:buChar char="■"/>
              <a:defRPr sz="1250"/>
            </a:lvl9pPr>
          </a:lstStyle>
          <a:p/>
        </p:txBody>
      </p:sp>
      <p:sp>
        <p:nvSpPr>
          <p:cNvPr id="123" name="Google Shape;123;p22"/>
          <p:cNvSpPr txBox="1"/>
          <p:nvPr>
            <p:ph type="title"/>
          </p:nvPr>
        </p:nvSpPr>
        <p:spPr>
          <a:xfrm>
            <a:off x="768900" y="-54000"/>
            <a:ext cx="59718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124" name="Google Shape;124;p22"/>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ITLE_AND_BODY_1">
    <p:spTree>
      <p:nvGrpSpPr>
        <p:cNvPr id="125" name="Shape 125"/>
        <p:cNvGrpSpPr/>
        <p:nvPr/>
      </p:nvGrpSpPr>
      <p:grpSpPr>
        <a:xfrm>
          <a:off x="0" y="0"/>
          <a:ext cx="0" cy="0"/>
          <a:chOff x="0" y="0"/>
          <a:chExt cx="0" cy="0"/>
        </a:xfrm>
      </p:grpSpPr>
      <p:sp>
        <p:nvSpPr>
          <p:cNvPr id="126" name="Google Shape;126;p23"/>
          <p:cNvSpPr txBox="1"/>
          <p:nvPr>
            <p:ph type="title"/>
          </p:nvPr>
        </p:nvSpPr>
        <p:spPr>
          <a:xfrm>
            <a:off x="935650" y="1174738"/>
            <a:ext cx="2096100" cy="4038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EF475B"/>
              </a:buClr>
              <a:buSzPts val="1800"/>
              <a:buNone/>
              <a:defRPr sz="1800">
                <a:solidFill>
                  <a:srgbClr val="EF475B"/>
                </a:solidFill>
              </a:defRPr>
            </a:lvl1pPr>
            <a:lvl2pPr lvl="1" rtl="0" algn="r">
              <a:spcBef>
                <a:spcPts val="0"/>
              </a:spcBef>
              <a:spcAft>
                <a:spcPts val="0"/>
              </a:spcAft>
              <a:buClr>
                <a:schemeClr val="accent1"/>
              </a:buClr>
              <a:buSzPts val="1800"/>
              <a:buNone/>
              <a:defRPr sz="1800">
                <a:solidFill>
                  <a:schemeClr val="accent1"/>
                </a:solidFill>
              </a:defRPr>
            </a:lvl2pPr>
            <a:lvl3pPr lvl="2" rtl="0" algn="r">
              <a:spcBef>
                <a:spcPts val="0"/>
              </a:spcBef>
              <a:spcAft>
                <a:spcPts val="0"/>
              </a:spcAft>
              <a:buClr>
                <a:schemeClr val="accent1"/>
              </a:buClr>
              <a:buSzPts val="1800"/>
              <a:buNone/>
              <a:defRPr sz="1800">
                <a:solidFill>
                  <a:schemeClr val="accent1"/>
                </a:solidFill>
              </a:defRPr>
            </a:lvl3pPr>
            <a:lvl4pPr lvl="3" rtl="0" algn="r">
              <a:spcBef>
                <a:spcPts val="0"/>
              </a:spcBef>
              <a:spcAft>
                <a:spcPts val="0"/>
              </a:spcAft>
              <a:buClr>
                <a:schemeClr val="accent1"/>
              </a:buClr>
              <a:buSzPts val="1800"/>
              <a:buNone/>
              <a:defRPr sz="1800">
                <a:solidFill>
                  <a:schemeClr val="accent1"/>
                </a:solidFill>
              </a:defRPr>
            </a:lvl4pPr>
            <a:lvl5pPr lvl="4" rtl="0" algn="r">
              <a:spcBef>
                <a:spcPts val="0"/>
              </a:spcBef>
              <a:spcAft>
                <a:spcPts val="0"/>
              </a:spcAft>
              <a:buClr>
                <a:schemeClr val="accent1"/>
              </a:buClr>
              <a:buSzPts val="1800"/>
              <a:buNone/>
              <a:defRPr sz="1800">
                <a:solidFill>
                  <a:schemeClr val="accent1"/>
                </a:solidFill>
              </a:defRPr>
            </a:lvl5pPr>
            <a:lvl6pPr lvl="5" rtl="0" algn="r">
              <a:spcBef>
                <a:spcPts val="0"/>
              </a:spcBef>
              <a:spcAft>
                <a:spcPts val="0"/>
              </a:spcAft>
              <a:buClr>
                <a:schemeClr val="accent1"/>
              </a:buClr>
              <a:buSzPts val="1800"/>
              <a:buNone/>
              <a:defRPr sz="1800">
                <a:solidFill>
                  <a:schemeClr val="accent1"/>
                </a:solidFill>
              </a:defRPr>
            </a:lvl6pPr>
            <a:lvl7pPr lvl="6" rtl="0" algn="r">
              <a:spcBef>
                <a:spcPts val="0"/>
              </a:spcBef>
              <a:spcAft>
                <a:spcPts val="0"/>
              </a:spcAft>
              <a:buClr>
                <a:schemeClr val="accent1"/>
              </a:buClr>
              <a:buSzPts val="1800"/>
              <a:buNone/>
              <a:defRPr sz="1800">
                <a:solidFill>
                  <a:schemeClr val="accent1"/>
                </a:solidFill>
              </a:defRPr>
            </a:lvl7pPr>
            <a:lvl8pPr lvl="7" rtl="0" algn="r">
              <a:spcBef>
                <a:spcPts val="0"/>
              </a:spcBef>
              <a:spcAft>
                <a:spcPts val="0"/>
              </a:spcAft>
              <a:buClr>
                <a:schemeClr val="accent1"/>
              </a:buClr>
              <a:buSzPts val="1800"/>
              <a:buNone/>
              <a:defRPr sz="1800">
                <a:solidFill>
                  <a:schemeClr val="accent1"/>
                </a:solidFill>
              </a:defRPr>
            </a:lvl8pPr>
            <a:lvl9pPr lvl="8" rtl="0" algn="r">
              <a:spcBef>
                <a:spcPts val="0"/>
              </a:spcBef>
              <a:spcAft>
                <a:spcPts val="0"/>
              </a:spcAft>
              <a:buClr>
                <a:schemeClr val="accent1"/>
              </a:buClr>
              <a:buSzPts val="1800"/>
              <a:buNone/>
              <a:defRPr sz="1800">
                <a:solidFill>
                  <a:schemeClr val="accent1"/>
                </a:solidFill>
              </a:defRPr>
            </a:lvl9pPr>
          </a:lstStyle>
          <a:p/>
        </p:txBody>
      </p:sp>
      <p:sp>
        <p:nvSpPr>
          <p:cNvPr id="127" name="Google Shape;127;p23"/>
          <p:cNvSpPr txBox="1"/>
          <p:nvPr>
            <p:ph idx="1" type="subTitle"/>
          </p:nvPr>
        </p:nvSpPr>
        <p:spPr>
          <a:xfrm>
            <a:off x="935650" y="1537913"/>
            <a:ext cx="20961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28" name="Google Shape;128;p23"/>
          <p:cNvSpPr txBox="1"/>
          <p:nvPr>
            <p:ph hasCustomPrompt="1" idx="2" type="title"/>
          </p:nvPr>
        </p:nvSpPr>
        <p:spPr>
          <a:xfrm>
            <a:off x="3193725" y="1286150"/>
            <a:ext cx="1201800" cy="7515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
        <p:nvSpPr>
          <p:cNvPr id="129" name="Google Shape;129;p23"/>
          <p:cNvSpPr txBox="1"/>
          <p:nvPr>
            <p:ph idx="3" type="title"/>
          </p:nvPr>
        </p:nvSpPr>
        <p:spPr>
          <a:xfrm>
            <a:off x="935650" y="3209363"/>
            <a:ext cx="2096100" cy="4038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EF475B"/>
              </a:buClr>
              <a:buSzPts val="1800"/>
              <a:buNone/>
              <a:defRPr sz="1800">
                <a:solidFill>
                  <a:srgbClr val="EF475B"/>
                </a:solidFill>
              </a:defRPr>
            </a:lvl1pPr>
            <a:lvl2pPr lvl="1" rtl="0" algn="r">
              <a:spcBef>
                <a:spcPts val="0"/>
              </a:spcBef>
              <a:spcAft>
                <a:spcPts val="0"/>
              </a:spcAft>
              <a:buClr>
                <a:schemeClr val="accent1"/>
              </a:buClr>
              <a:buSzPts val="1800"/>
              <a:buNone/>
              <a:defRPr sz="1800">
                <a:solidFill>
                  <a:schemeClr val="accent1"/>
                </a:solidFill>
              </a:defRPr>
            </a:lvl2pPr>
            <a:lvl3pPr lvl="2" rtl="0" algn="r">
              <a:spcBef>
                <a:spcPts val="0"/>
              </a:spcBef>
              <a:spcAft>
                <a:spcPts val="0"/>
              </a:spcAft>
              <a:buClr>
                <a:schemeClr val="accent1"/>
              </a:buClr>
              <a:buSzPts val="1800"/>
              <a:buNone/>
              <a:defRPr sz="1800">
                <a:solidFill>
                  <a:schemeClr val="accent1"/>
                </a:solidFill>
              </a:defRPr>
            </a:lvl3pPr>
            <a:lvl4pPr lvl="3" rtl="0" algn="r">
              <a:spcBef>
                <a:spcPts val="0"/>
              </a:spcBef>
              <a:spcAft>
                <a:spcPts val="0"/>
              </a:spcAft>
              <a:buClr>
                <a:schemeClr val="accent1"/>
              </a:buClr>
              <a:buSzPts val="1800"/>
              <a:buNone/>
              <a:defRPr sz="1800">
                <a:solidFill>
                  <a:schemeClr val="accent1"/>
                </a:solidFill>
              </a:defRPr>
            </a:lvl4pPr>
            <a:lvl5pPr lvl="4" rtl="0" algn="r">
              <a:spcBef>
                <a:spcPts val="0"/>
              </a:spcBef>
              <a:spcAft>
                <a:spcPts val="0"/>
              </a:spcAft>
              <a:buClr>
                <a:schemeClr val="accent1"/>
              </a:buClr>
              <a:buSzPts val="1800"/>
              <a:buNone/>
              <a:defRPr sz="1800">
                <a:solidFill>
                  <a:schemeClr val="accent1"/>
                </a:solidFill>
              </a:defRPr>
            </a:lvl5pPr>
            <a:lvl6pPr lvl="5" rtl="0" algn="r">
              <a:spcBef>
                <a:spcPts val="0"/>
              </a:spcBef>
              <a:spcAft>
                <a:spcPts val="0"/>
              </a:spcAft>
              <a:buClr>
                <a:schemeClr val="accent1"/>
              </a:buClr>
              <a:buSzPts val="1800"/>
              <a:buNone/>
              <a:defRPr sz="1800">
                <a:solidFill>
                  <a:schemeClr val="accent1"/>
                </a:solidFill>
              </a:defRPr>
            </a:lvl6pPr>
            <a:lvl7pPr lvl="6" rtl="0" algn="r">
              <a:spcBef>
                <a:spcPts val="0"/>
              </a:spcBef>
              <a:spcAft>
                <a:spcPts val="0"/>
              </a:spcAft>
              <a:buClr>
                <a:schemeClr val="accent1"/>
              </a:buClr>
              <a:buSzPts val="1800"/>
              <a:buNone/>
              <a:defRPr sz="1800">
                <a:solidFill>
                  <a:schemeClr val="accent1"/>
                </a:solidFill>
              </a:defRPr>
            </a:lvl7pPr>
            <a:lvl8pPr lvl="7" rtl="0" algn="r">
              <a:spcBef>
                <a:spcPts val="0"/>
              </a:spcBef>
              <a:spcAft>
                <a:spcPts val="0"/>
              </a:spcAft>
              <a:buClr>
                <a:schemeClr val="accent1"/>
              </a:buClr>
              <a:buSzPts val="1800"/>
              <a:buNone/>
              <a:defRPr sz="1800">
                <a:solidFill>
                  <a:schemeClr val="accent1"/>
                </a:solidFill>
              </a:defRPr>
            </a:lvl8pPr>
            <a:lvl9pPr lvl="8" rtl="0" algn="r">
              <a:spcBef>
                <a:spcPts val="0"/>
              </a:spcBef>
              <a:spcAft>
                <a:spcPts val="0"/>
              </a:spcAft>
              <a:buClr>
                <a:schemeClr val="accent1"/>
              </a:buClr>
              <a:buSzPts val="1800"/>
              <a:buNone/>
              <a:defRPr sz="1800">
                <a:solidFill>
                  <a:schemeClr val="accent1"/>
                </a:solidFill>
              </a:defRPr>
            </a:lvl9pPr>
          </a:lstStyle>
          <a:p/>
        </p:txBody>
      </p:sp>
      <p:sp>
        <p:nvSpPr>
          <p:cNvPr id="130" name="Google Shape;130;p23"/>
          <p:cNvSpPr txBox="1"/>
          <p:nvPr>
            <p:ph idx="4" type="subTitle"/>
          </p:nvPr>
        </p:nvSpPr>
        <p:spPr>
          <a:xfrm>
            <a:off x="935650" y="3572663"/>
            <a:ext cx="20961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31" name="Google Shape;131;p23"/>
          <p:cNvSpPr txBox="1"/>
          <p:nvPr>
            <p:ph hasCustomPrompt="1" idx="5" type="title"/>
          </p:nvPr>
        </p:nvSpPr>
        <p:spPr>
          <a:xfrm>
            <a:off x="3193725" y="3320900"/>
            <a:ext cx="1201800" cy="7515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
        <p:nvSpPr>
          <p:cNvPr id="132" name="Google Shape;132;p23"/>
          <p:cNvSpPr txBox="1"/>
          <p:nvPr>
            <p:ph idx="6" type="title"/>
          </p:nvPr>
        </p:nvSpPr>
        <p:spPr>
          <a:xfrm>
            <a:off x="6112225" y="1174738"/>
            <a:ext cx="2096100" cy="403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EF475B"/>
              </a:buClr>
              <a:buSzPts val="1800"/>
              <a:buNone/>
              <a:defRPr sz="1800">
                <a:solidFill>
                  <a:srgbClr val="EF475B"/>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133" name="Google Shape;133;p23"/>
          <p:cNvSpPr txBox="1"/>
          <p:nvPr>
            <p:ph idx="7" type="subTitle"/>
          </p:nvPr>
        </p:nvSpPr>
        <p:spPr>
          <a:xfrm>
            <a:off x="6112225" y="1537913"/>
            <a:ext cx="20961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4" name="Google Shape;134;p23"/>
          <p:cNvSpPr txBox="1"/>
          <p:nvPr>
            <p:ph hasCustomPrompt="1" idx="8" type="title"/>
          </p:nvPr>
        </p:nvSpPr>
        <p:spPr>
          <a:xfrm>
            <a:off x="4691419" y="1286150"/>
            <a:ext cx="1201800" cy="75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4800"/>
            </a:lvl1pPr>
            <a:lvl2pPr lvl="1" rtl="0" algn="r">
              <a:spcBef>
                <a:spcPts val="0"/>
              </a:spcBef>
              <a:spcAft>
                <a:spcPts val="0"/>
              </a:spcAft>
              <a:buSzPts val="4800"/>
              <a:buNone/>
              <a:defRPr sz="4800"/>
            </a:lvl2pPr>
            <a:lvl3pPr lvl="2" rtl="0" algn="r">
              <a:spcBef>
                <a:spcPts val="0"/>
              </a:spcBef>
              <a:spcAft>
                <a:spcPts val="0"/>
              </a:spcAft>
              <a:buSzPts val="4800"/>
              <a:buNone/>
              <a:defRPr sz="4800"/>
            </a:lvl3pPr>
            <a:lvl4pPr lvl="3" rtl="0" algn="r">
              <a:spcBef>
                <a:spcPts val="0"/>
              </a:spcBef>
              <a:spcAft>
                <a:spcPts val="0"/>
              </a:spcAft>
              <a:buSzPts val="4800"/>
              <a:buNone/>
              <a:defRPr sz="4800"/>
            </a:lvl4pPr>
            <a:lvl5pPr lvl="4" rtl="0" algn="r">
              <a:spcBef>
                <a:spcPts val="0"/>
              </a:spcBef>
              <a:spcAft>
                <a:spcPts val="0"/>
              </a:spcAft>
              <a:buSzPts val="4800"/>
              <a:buNone/>
              <a:defRPr sz="4800"/>
            </a:lvl5pPr>
            <a:lvl6pPr lvl="5" rtl="0" algn="r">
              <a:spcBef>
                <a:spcPts val="0"/>
              </a:spcBef>
              <a:spcAft>
                <a:spcPts val="0"/>
              </a:spcAft>
              <a:buSzPts val="4800"/>
              <a:buNone/>
              <a:defRPr sz="4800"/>
            </a:lvl6pPr>
            <a:lvl7pPr lvl="6" rtl="0" algn="r">
              <a:spcBef>
                <a:spcPts val="0"/>
              </a:spcBef>
              <a:spcAft>
                <a:spcPts val="0"/>
              </a:spcAft>
              <a:buSzPts val="4800"/>
              <a:buNone/>
              <a:defRPr sz="4800"/>
            </a:lvl7pPr>
            <a:lvl8pPr lvl="7" rtl="0" algn="r">
              <a:spcBef>
                <a:spcPts val="0"/>
              </a:spcBef>
              <a:spcAft>
                <a:spcPts val="0"/>
              </a:spcAft>
              <a:buSzPts val="4800"/>
              <a:buNone/>
              <a:defRPr sz="4800"/>
            </a:lvl8pPr>
            <a:lvl9pPr lvl="8" rtl="0" algn="r">
              <a:spcBef>
                <a:spcPts val="0"/>
              </a:spcBef>
              <a:spcAft>
                <a:spcPts val="0"/>
              </a:spcAft>
              <a:buSzPts val="4800"/>
              <a:buNone/>
              <a:defRPr sz="4800"/>
            </a:lvl9pPr>
          </a:lstStyle>
          <a:p>
            <a:r>
              <a:t>xx%</a:t>
            </a:r>
          </a:p>
        </p:txBody>
      </p:sp>
      <p:sp>
        <p:nvSpPr>
          <p:cNvPr id="135" name="Google Shape;135;p23"/>
          <p:cNvSpPr txBox="1"/>
          <p:nvPr>
            <p:ph idx="9" type="title"/>
          </p:nvPr>
        </p:nvSpPr>
        <p:spPr>
          <a:xfrm>
            <a:off x="6112225" y="3209363"/>
            <a:ext cx="2096100" cy="403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EF475B"/>
              </a:buClr>
              <a:buSzPts val="1800"/>
              <a:buNone/>
              <a:defRPr sz="1800">
                <a:solidFill>
                  <a:srgbClr val="EF475B"/>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136" name="Google Shape;136;p23"/>
          <p:cNvSpPr txBox="1"/>
          <p:nvPr>
            <p:ph idx="13" type="subTitle"/>
          </p:nvPr>
        </p:nvSpPr>
        <p:spPr>
          <a:xfrm>
            <a:off x="6112225" y="3572663"/>
            <a:ext cx="20961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7" name="Google Shape;137;p23"/>
          <p:cNvSpPr txBox="1"/>
          <p:nvPr>
            <p:ph hasCustomPrompt="1" idx="14" type="title"/>
          </p:nvPr>
        </p:nvSpPr>
        <p:spPr>
          <a:xfrm>
            <a:off x="4691419" y="3320900"/>
            <a:ext cx="1201800" cy="75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4800"/>
            </a:lvl1pPr>
            <a:lvl2pPr lvl="1" rtl="0" algn="r">
              <a:spcBef>
                <a:spcPts val="0"/>
              </a:spcBef>
              <a:spcAft>
                <a:spcPts val="0"/>
              </a:spcAft>
              <a:buSzPts val="4800"/>
              <a:buNone/>
              <a:defRPr sz="4800"/>
            </a:lvl2pPr>
            <a:lvl3pPr lvl="2" rtl="0" algn="r">
              <a:spcBef>
                <a:spcPts val="0"/>
              </a:spcBef>
              <a:spcAft>
                <a:spcPts val="0"/>
              </a:spcAft>
              <a:buSzPts val="4800"/>
              <a:buNone/>
              <a:defRPr sz="4800"/>
            </a:lvl3pPr>
            <a:lvl4pPr lvl="3" rtl="0" algn="r">
              <a:spcBef>
                <a:spcPts val="0"/>
              </a:spcBef>
              <a:spcAft>
                <a:spcPts val="0"/>
              </a:spcAft>
              <a:buSzPts val="4800"/>
              <a:buNone/>
              <a:defRPr sz="4800"/>
            </a:lvl4pPr>
            <a:lvl5pPr lvl="4" rtl="0" algn="r">
              <a:spcBef>
                <a:spcPts val="0"/>
              </a:spcBef>
              <a:spcAft>
                <a:spcPts val="0"/>
              </a:spcAft>
              <a:buSzPts val="4800"/>
              <a:buNone/>
              <a:defRPr sz="4800"/>
            </a:lvl5pPr>
            <a:lvl6pPr lvl="5" rtl="0" algn="r">
              <a:spcBef>
                <a:spcPts val="0"/>
              </a:spcBef>
              <a:spcAft>
                <a:spcPts val="0"/>
              </a:spcAft>
              <a:buSzPts val="4800"/>
              <a:buNone/>
              <a:defRPr sz="4800"/>
            </a:lvl6pPr>
            <a:lvl7pPr lvl="6" rtl="0" algn="r">
              <a:spcBef>
                <a:spcPts val="0"/>
              </a:spcBef>
              <a:spcAft>
                <a:spcPts val="0"/>
              </a:spcAft>
              <a:buSzPts val="4800"/>
              <a:buNone/>
              <a:defRPr sz="4800"/>
            </a:lvl7pPr>
            <a:lvl8pPr lvl="7" rtl="0" algn="r">
              <a:spcBef>
                <a:spcPts val="0"/>
              </a:spcBef>
              <a:spcAft>
                <a:spcPts val="0"/>
              </a:spcAft>
              <a:buSzPts val="4800"/>
              <a:buNone/>
              <a:defRPr sz="4800"/>
            </a:lvl8pPr>
            <a:lvl9pPr lvl="8" rtl="0" algn="r">
              <a:spcBef>
                <a:spcPts val="0"/>
              </a:spcBef>
              <a:spcAft>
                <a:spcPts val="0"/>
              </a:spcAft>
              <a:buSzPts val="4800"/>
              <a:buNone/>
              <a:defRPr sz="4800"/>
            </a:lvl9pPr>
          </a:lstStyle>
          <a:p>
            <a:r>
              <a:t>xx%</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ONE_COLUMN_TEXT_1">
    <p:spTree>
      <p:nvGrpSpPr>
        <p:cNvPr id="138" name="Shape 138"/>
        <p:cNvGrpSpPr/>
        <p:nvPr/>
      </p:nvGrpSpPr>
      <p:grpSpPr>
        <a:xfrm>
          <a:off x="0" y="0"/>
          <a:ext cx="0" cy="0"/>
          <a:chOff x="0" y="0"/>
          <a:chExt cx="0" cy="0"/>
        </a:xfrm>
      </p:grpSpPr>
      <p:sp>
        <p:nvSpPr>
          <p:cNvPr id="139" name="Google Shape;139;p24"/>
          <p:cNvSpPr txBox="1"/>
          <p:nvPr>
            <p:ph type="title"/>
          </p:nvPr>
        </p:nvSpPr>
        <p:spPr>
          <a:xfrm>
            <a:off x="1652325" y="3018950"/>
            <a:ext cx="325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Abel"/>
              <a:buNone/>
              <a:defRPr sz="1800">
                <a:latin typeface="Abel"/>
                <a:ea typeface="Abel"/>
                <a:cs typeface="Abel"/>
                <a:sym typeface="Abe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40" name="Google Shape;140;p24"/>
          <p:cNvSpPr txBox="1"/>
          <p:nvPr>
            <p:ph idx="1" type="subTitle"/>
          </p:nvPr>
        </p:nvSpPr>
        <p:spPr>
          <a:xfrm>
            <a:off x="1652325" y="1386650"/>
            <a:ext cx="4045200" cy="1860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ighteous"/>
              <a:buNone/>
              <a:defRPr sz="2400">
                <a:latin typeface="Righteous"/>
                <a:ea typeface="Righteous"/>
                <a:cs typeface="Righteous"/>
                <a:sym typeface="Righteous"/>
              </a:defRPr>
            </a:lvl1pPr>
            <a:lvl2pPr lvl="1" rtl="0">
              <a:lnSpc>
                <a:spcPct val="100000"/>
              </a:lnSpc>
              <a:spcBef>
                <a:spcPts val="0"/>
              </a:spcBef>
              <a:spcAft>
                <a:spcPts val="0"/>
              </a:spcAft>
              <a:buSzPts val="2100"/>
              <a:buFont typeface="Righteous"/>
              <a:buNone/>
              <a:defRPr sz="2100">
                <a:latin typeface="Righteous"/>
                <a:ea typeface="Righteous"/>
                <a:cs typeface="Righteous"/>
                <a:sym typeface="Righteous"/>
              </a:defRPr>
            </a:lvl2pPr>
            <a:lvl3pPr lvl="2" rtl="0">
              <a:lnSpc>
                <a:spcPct val="100000"/>
              </a:lnSpc>
              <a:spcBef>
                <a:spcPts val="0"/>
              </a:spcBef>
              <a:spcAft>
                <a:spcPts val="0"/>
              </a:spcAft>
              <a:buSzPts val="2100"/>
              <a:buFont typeface="Righteous"/>
              <a:buNone/>
              <a:defRPr sz="2100">
                <a:latin typeface="Righteous"/>
                <a:ea typeface="Righteous"/>
                <a:cs typeface="Righteous"/>
                <a:sym typeface="Righteous"/>
              </a:defRPr>
            </a:lvl3pPr>
            <a:lvl4pPr lvl="3" rtl="0">
              <a:lnSpc>
                <a:spcPct val="100000"/>
              </a:lnSpc>
              <a:spcBef>
                <a:spcPts val="0"/>
              </a:spcBef>
              <a:spcAft>
                <a:spcPts val="0"/>
              </a:spcAft>
              <a:buSzPts val="2100"/>
              <a:buFont typeface="Righteous"/>
              <a:buNone/>
              <a:defRPr sz="2100">
                <a:latin typeface="Righteous"/>
                <a:ea typeface="Righteous"/>
                <a:cs typeface="Righteous"/>
                <a:sym typeface="Righteous"/>
              </a:defRPr>
            </a:lvl4pPr>
            <a:lvl5pPr lvl="4" rtl="0">
              <a:lnSpc>
                <a:spcPct val="100000"/>
              </a:lnSpc>
              <a:spcBef>
                <a:spcPts val="0"/>
              </a:spcBef>
              <a:spcAft>
                <a:spcPts val="0"/>
              </a:spcAft>
              <a:buSzPts val="2100"/>
              <a:buFont typeface="Righteous"/>
              <a:buNone/>
              <a:defRPr sz="2100">
                <a:latin typeface="Righteous"/>
                <a:ea typeface="Righteous"/>
                <a:cs typeface="Righteous"/>
                <a:sym typeface="Righteous"/>
              </a:defRPr>
            </a:lvl5pPr>
            <a:lvl6pPr lvl="5" rtl="0">
              <a:lnSpc>
                <a:spcPct val="100000"/>
              </a:lnSpc>
              <a:spcBef>
                <a:spcPts val="0"/>
              </a:spcBef>
              <a:spcAft>
                <a:spcPts val="0"/>
              </a:spcAft>
              <a:buSzPts val="2100"/>
              <a:buFont typeface="Righteous"/>
              <a:buNone/>
              <a:defRPr sz="2100">
                <a:latin typeface="Righteous"/>
                <a:ea typeface="Righteous"/>
                <a:cs typeface="Righteous"/>
                <a:sym typeface="Righteous"/>
              </a:defRPr>
            </a:lvl6pPr>
            <a:lvl7pPr lvl="6" rtl="0">
              <a:lnSpc>
                <a:spcPct val="100000"/>
              </a:lnSpc>
              <a:spcBef>
                <a:spcPts val="0"/>
              </a:spcBef>
              <a:spcAft>
                <a:spcPts val="0"/>
              </a:spcAft>
              <a:buSzPts val="2100"/>
              <a:buFont typeface="Righteous"/>
              <a:buNone/>
              <a:defRPr sz="2100">
                <a:latin typeface="Righteous"/>
                <a:ea typeface="Righteous"/>
                <a:cs typeface="Righteous"/>
                <a:sym typeface="Righteous"/>
              </a:defRPr>
            </a:lvl7pPr>
            <a:lvl8pPr lvl="7" rtl="0">
              <a:lnSpc>
                <a:spcPct val="100000"/>
              </a:lnSpc>
              <a:spcBef>
                <a:spcPts val="0"/>
              </a:spcBef>
              <a:spcAft>
                <a:spcPts val="0"/>
              </a:spcAft>
              <a:buSzPts val="2100"/>
              <a:buFont typeface="Righteous"/>
              <a:buNone/>
              <a:defRPr sz="2100">
                <a:latin typeface="Righteous"/>
                <a:ea typeface="Righteous"/>
                <a:cs typeface="Righteous"/>
                <a:sym typeface="Righteous"/>
              </a:defRPr>
            </a:lvl8pPr>
            <a:lvl9pPr lvl="8" rtl="0">
              <a:lnSpc>
                <a:spcPct val="100000"/>
              </a:lnSpc>
              <a:spcBef>
                <a:spcPts val="0"/>
              </a:spcBef>
              <a:spcAft>
                <a:spcPts val="0"/>
              </a:spcAft>
              <a:buSzPts val="2100"/>
              <a:buFont typeface="Righteous"/>
              <a:buNone/>
              <a:defRPr sz="2100">
                <a:latin typeface="Righteous"/>
                <a:ea typeface="Righteous"/>
                <a:cs typeface="Righteous"/>
                <a:sym typeface="Righteous"/>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TITLE_AND_BODY_1_1">
    <p:spTree>
      <p:nvGrpSpPr>
        <p:cNvPr id="141" name="Shape 141"/>
        <p:cNvGrpSpPr/>
        <p:nvPr/>
      </p:nvGrpSpPr>
      <p:grpSpPr>
        <a:xfrm>
          <a:off x="0" y="0"/>
          <a:ext cx="0" cy="0"/>
          <a:chOff x="0" y="0"/>
          <a:chExt cx="0" cy="0"/>
        </a:xfrm>
      </p:grpSpPr>
      <p:sp>
        <p:nvSpPr>
          <p:cNvPr id="142" name="Google Shape;142;p25"/>
          <p:cNvSpPr txBox="1"/>
          <p:nvPr>
            <p:ph type="title"/>
          </p:nvPr>
        </p:nvSpPr>
        <p:spPr>
          <a:xfrm>
            <a:off x="1076700" y="2207229"/>
            <a:ext cx="2096100" cy="499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F475B"/>
              </a:buClr>
              <a:buSzPts val="1800"/>
              <a:buNone/>
              <a:defRPr sz="1800">
                <a:solidFill>
                  <a:srgbClr val="EF475B"/>
                </a:solidFill>
              </a:defRPr>
            </a:lvl1pPr>
            <a:lvl2pPr lvl="1" rtl="0" algn="ctr">
              <a:spcBef>
                <a:spcPts val="0"/>
              </a:spcBef>
              <a:spcAft>
                <a:spcPts val="0"/>
              </a:spcAft>
              <a:buClr>
                <a:srgbClr val="EF475B"/>
              </a:buClr>
              <a:buSzPts val="1800"/>
              <a:buNone/>
              <a:defRPr sz="1800">
                <a:solidFill>
                  <a:srgbClr val="EF475B"/>
                </a:solidFill>
              </a:defRPr>
            </a:lvl2pPr>
            <a:lvl3pPr lvl="2" rtl="0" algn="ctr">
              <a:spcBef>
                <a:spcPts val="0"/>
              </a:spcBef>
              <a:spcAft>
                <a:spcPts val="0"/>
              </a:spcAft>
              <a:buClr>
                <a:srgbClr val="EF475B"/>
              </a:buClr>
              <a:buSzPts val="1800"/>
              <a:buNone/>
              <a:defRPr sz="1800">
                <a:solidFill>
                  <a:srgbClr val="EF475B"/>
                </a:solidFill>
              </a:defRPr>
            </a:lvl3pPr>
            <a:lvl4pPr lvl="3" rtl="0" algn="ctr">
              <a:spcBef>
                <a:spcPts val="0"/>
              </a:spcBef>
              <a:spcAft>
                <a:spcPts val="0"/>
              </a:spcAft>
              <a:buClr>
                <a:srgbClr val="EF475B"/>
              </a:buClr>
              <a:buSzPts val="1800"/>
              <a:buNone/>
              <a:defRPr sz="1800">
                <a:solidFill>
                  <a:srgbClr val="EF475B"/>
                </a:solidFill>
              </a:defRPr>
            </a:lvl4pPr>
            <a:lvl5pPr lvl="4" rtl="0" algn="ctr">
              <a:spcBef>
                <a:spcPts val="0"/>
              </a:spcBef>
              <a:spcAft>
                <a:spcPts val="0"/>
              </a:spcAft>
              <a:buClr>
                <a:srgbClr val="EF475B"/>
              </a:buClr>
              <a:buSzPts val="1800"/>
              <a:buNone/>
              <a:defRPr sz="1800">
                <a:solidFill>
                  <a:srgbClr val="EF475B"/>
                </a:solidFill>
              </a:defRPr>
            </a:lvl5pPr>
            <a:lvl6pPr lvl="5" rtl="0" algn="ctr">
              <a:spcBef>
                <a:spcPts val="0"/>
              </a:spcBef>
              <a:spcAft>
                <a:spcPts val="0"/>
              </a:spcAft>
              <a:buClr>
                <a:srgbClr val="EF475B"/>
              </a:buClr>
              <a:buSzPts val="1800"/>
              <a:buNone/>
              <a:defRPr sz="1800">
                <a:solidFill>
                  <a:srgbClr val="EF475B"/>
                </a:solidFill>
              </a:defRPr>
            </a:lvl6pPr>
            <a:lvl7pPr lvl="6" rtl="0" algn="ctr">
              <a:spcBef>
                <a:spcPts val="0"/>
              </a:spcBef>
              <a:spcAft>
                <a:spcPts val="0"/>
              </a:spcAft>
              <a:buClr>
                <a:srgbClr val="EF475B"/>
              </a:buClr>
              <a:buSzPts val="1800"/>
              <a:buNone/>
              <a:defRPr sz="1800">
                <a:solidFill>
                  <a:srgbClr val="EF475B"/>
                </a:solidFill>
              </a:defRPr>
            </a:lvl7pPr>
            <a:lvl8pPr lvl="7" rtl="0" algn="ctr">
              <a:spcBef>
                <a:spcPts val="0"/>
              </a:spcBef>
              <a:spcAft>
                <a:spcPts val="0"/>
              </a:spcAft>
              <a:buClr>
                <a:srgbClr val="EF475B"/>
              </a:buClr>
              <a:buSzPts val="1800"/>
              <a:buNone/>
              <a:defRPr sz="1800">
                <a:solidFill>
                  <a:srgbClr val="EF475B"/>
                </a:solidFill>
              </a:defRPr>
            </a:lvl8pPr>
            <a:lvl9pPr lvl="8" rtl="0" algn="ctr">
              <a:spcBef>
                <a:spcPts val="0"/>
              </a:spcBef>
              <a:spcAft>
                <a:spcPts val="0"/>
              </a:spcAft>
              <a:buClr>
                <a:srgbClr val="EF475B"/>
              </a:buClr>
              <a:buSzPts val="1800"/>
              <a:buNone/>
              <a:defRPr sz="1800">
                <a:solidFill>
                  <a:srgbClr val="EF475B"/>
                </a:solidFill>
              </a:defRPr>
            </a:lvl9pPr>
          </a:lstStyle>
          <a:p/>
        </p:txBody>
      </p:sp>
      <p:sp>
        <p:nvSpPr>
          <p:cNvPr id="143" name="Google Shape;143;p25"/>
          <p:cNvSpPr txBox="1"/>
          <p:nvPr>
            <p:ph idx="1" type="subTitle"/>
          </p:nvPr>
        </p:nvSpPr>
        <p:spPr>
          <a:xfrm>
            <a:off x="1076700" y="2742724"/>
            <a:ext cx="2096100" cy="9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4" name="Google Shape;144;p25"/>
          <p:cNvSpPr txBox="1"/>
          <p:nvPr>
            <p:ph idx="2" type="title"/>
          </p:nvPr>
        </p:nvSpPr>
        <p:spPr>
          <a:xfrm>
            <a:off x="768900" y="-54000"/>
            <a:ext cx="8151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145" name="Google Shape;145;p25"/>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
        <p:nvSpPr>
          <p:cNvPr id="146" name="Google Shape;146;p25"/>
          <p:cNvSpPr txBox="1"/>
          <p:nvPr>
            <p:ph idx="3" type="title"/>
          </p:nvPr>
        </p:nvSpPr>
        <p:spPr>
          <a:xfrm>
            <a:off x="3523950" y="2207229"/>
            <a:ext cx="2096100" cy="499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F475B"/>
              </a:buClr>
              <a:buSzPts val="1800"/>
              <a:buNone/>
              <a:defRPr sz="1800">
                <a:solidFill>
                  <a:srgbClr val="EF475B"/>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47" name="Google Shape;147;p25"/>
          <p:cNvSpPr txBox="1"/>
          <p:nvPr>
            <p:ph idx="4" type="subTitle"/>
          </p:nvPr>
        </p:nvSpPr>
        <p:spPr>
          <a:xfrm>
            <a:off x="3523950" y="2742724"/>
            <a:ext cx="2096100" cy="9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8" name="Google Shape;148;p25"/>
          <p:cNvSpPr txBox="1"/>
          <p:nvPr>
            <p:ph idx="5" type="title"/>
          </p:nvPr>
        </p:nvSpPr>
        <p:spPr>
          <a:xfrm>
            <a:off x="5971200" y="2207229"/>
            <a:ext cx="2096100" cy="499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F475B"/>
              </a:buClr>
              <a:buSzPts val="1800"/>
              <a:buNone/>
              <a:defRPr sz="1800">
                <a:solidFill>
                  <a:srgbClr val="EF475B"/>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49" name="Google Shape;149;p25"/>
          <p:cNvSpPr txBox="1"/>
          <p:nvPr>
            <p:ph idx="6" type="subTitle"/>
          </p:nvPr>
        </p:nvSpPr>
        <p:spPr>
          <a:xfrm>
            <a:off x="5971200" y="2742724"/>
            <a:ext cx="2096100" cy="9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
  <p:cSld name="TITLE_AND_BODY_1_1_1">
    <p:spTree>
      <p:nvGrpSpPr>
        <p:cNvPr id="150" name="Shape 150"/>
        <p:cNvGrpSpPr/>
        <p:nvPr/>
      </p:nvGrpSpPr>
      <p:grpSpPr>
        <a:xfrm>
          <a:off x="0" y="0"/>
          <a:ext cx="0" cy="0"/>
          <a:chOff x="0" y="0"/>
          <a:chExt cx="0" cy="0"/>
        </a:xfrm>
      </p:grpSpPr>
      <p:sp>
        <p:nvSpPr>
          <p:cNvPr id="151" name="Google Shape;151;p26"/>
          <p:cNvSpPr txBox="1"/>
          <p:nvPr>
            <p:ph type="title"/>
          </p:nvPr>
        </p:nvSpPr>
        <p:spPr>
          <a:xfrm>
            <a:off x="1076700" y="1499825"/>
            <a:ext cx="3371400" cy="499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EF475B"/>
              </a:buClr>
              <a:buSzPts val="1800"/>
              <a:buNone/>
              <a:defRPr sz="1800">
                <a:solidFill>
                  <a:srgbClr val="EF475B"/>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152" name="Google Shape;152;p26"/>
          <p:cNvSpPr txBox="1"/>
          <p:nvPr>
            <p:ph idx="1" type="subTitle"/>
          </p:nvPr>
        </p:nvSpPr>
        <p:spPr>
          <a:xfrm>
            <a:off x="1076700" y="2035324"/>
            <a:ext cx="3371400" cy="67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53" name="Google Shape;153;p26"/>
          <p:cNvSpPr txBox="1"/>
          <p:nvPr>
            <p:ph idx="2" type="title"/>
          </p:nvPr>
        </p:nvSpPr>
        <p:spPr>
          <a:xfrm>
            <a:off x="768900" y="-54000"/>
            <a:ext cx="82323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154" name="Google Shape;154;p26"/>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
        <p:nvSpPr>
          <p:cNvPr id="155" name="Google Shape;155;p26"/>
          <p:cNvSpPr txBox="1"/>
          <p:nvPr>
            <p:ph idx="3" type="title"/>
          </p:nvPr>
        </p:nvSpPr>
        <p:spPr>
          <a:xfrm>
            <a:off x="1076700" y="2873725"/>
            <a:ext cx="3371400" cy="499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EF475B"/>
              </a:buClr>
              <a:buSzPts val="1800"/>
              <a:buNone/>
              <a:defRPr sz="1800">
                <a:solidFill>
                  <a:srgbClr val="EF475B"/>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156" name="Google Shape;156;p26"/>
          <p:cNvSpPr txBox="1"/>
          <p:nvPr>
            <p:ph idx="4" type="subTitle"/>
          </p:nvPr>
        </p:nvSpPr>
        <p:spPr>
          <a:xfrm>
            <a:off x="1076700" y="3409224"/>
            <a:ext cx="3371400" cy="67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ONE_COLUMN_TEXT_3">
    <p:spTree>
      <p:nvGrpSpPr>
        <p:cNvPr id="157" name="Shape 157"/>
        <p:cNvGrpSpPr/>
        <p:nvPr/>
      </p:nvGrpSpPr>
      <p:grpSpPr>
        <a:xfrm>
          <a:off x="0" y="0"/>
          <a:ext cx="0" cy="0"/>
          <a:chOff x="0" y="0"/>
          <a:chExt cx="0" cy="0"/>
        </a:xfrm>
      </p:grpSpPr>
      <p:sp>
        <p:nvSpPr>
          <p:cNvPr id="158" name="Google Shape;158;p27"/>
          <p:cNvSpPr txBox="1"/>
          <p:nvPr>
            <p:ph type="title"/>
          </p:nvPr>
        </p:nvSpPr>
        <p:spPr>
          <a:xfrm>
            <a:off x="768900" y="1851000"/>
            <a:ext cx="325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59" name="Google Shape;159;p27"/>
          <p:cNvSpPr txBox="1"/>
          <p:nvPr>
            <p:ph idx="1" type="body"/>
          </p:nvPr>
        </p:nvSpPr>
        <p:spPr>
          <a:xfrm>
            <a:off x="768900" y="2953275"/>
            <a:ext cx="2897700" cy="18801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42900" lvl="1" marL="914400" rtl="0">
              <a:spcBef>
                <a:spcPts val="1600"/>
              </a:spcBef>
              <a:spcAft>
                <a:spcPts val="0"/>
              </a:spcAft>
              <a:buSzPts val="1800"/>
              <a:buChar char="○"/>
              <a:defRPr sz="1800"/>
            </a:lvl2pPr>
            <a:lvl3pPr indent="-342900" lvl="2" marL="1371600" rtl="0">
              <a:spcBef>
                <a:spcPts val="1600"/>
              </a:spcBef>
              <a:spcAft>
                <a:spcPts val="0"/>
              </a:spcAft>
              <a:buSzPts val="1800"/>
              <a:buChar char="■"/>
              <a:defRPr sz="1800"/>
            </a:lvl3pPr>
            <a:lvl4pPr indent="-342900" lvl="3" marL="1828800" rtl="0">
              <a:spcBef>
                <a:spcPts val="1600"/>
              </a:spcBef>
              <a:spcAft>
                <a:spcPts val="0"/>
              </a:spcAft>
              <a:buSzPts val="1800"/>
              <a:buChar char="●"/>
              <a:defRPr sz="1800"/>
            </a:lvl4pPr>
            <a:lvl5pPr indent="-342900" lvl="4" marL="2286000" rtl="0">
              <a:spcBef>
                <a:spcPts val="1600"/>
              </a:spcBef>
              <a:spcAft>
                <a:spcPts val="0"/>
              </a:spcAft>
              <a:buSzPts val="1800"/>
              <a:buChar char="○"/>
              <a:defRPr sz="1800"/>
            </a:lvl5pPr>
            <a:lvl6pPr indent="-342900" lvl="5" marL="2743200" rtl="0">
              <a:spcBef>
                <a:spcPts val="1600"/>
              </a:spcBef>
              <a:spcAft>
                <a:spcPts val="0"/>
              </a:spcAft>
              <a:buSzPts val="1800"/>
              <a:buChar char="■"/>
              <a:defRPr sz="1800"/>
            </a:lvl6pPr>
            <a:lvl7pPr indent="-342900" lvl="6" marL="3200400" rtl="0">
              <a:spcBef>
                <a:spcPts val="1600"/>
              </a:spcBef>
              <a:spcAft>
                <a:spcPts val="0"/>
              </a:spcAft>
              <a:buSzPts val="1800"/>
              <a:buChar char="●"/>
              <a:defRPr sz="1800"/>
            </a:lvl7pPr>
            <a:lvl8pPr indent="-342900" lvl="7" marL="3657600" rtl="0">
              <a:spcBef>
                <a:spcPts val="1600"/>
              </a:spcBef>
              <a:spcAft>
                <a:spcPts val="0"/>
              </a:spcAft>
              <a:buSzPts val="1800"/>
              <a:buChar char="○"/>
              <a:defRPr sz="1800"/>
            </a:lvl8pPr>
            <a:lvl9pPr indent="-342900" lvl="8" marL="4114800" rtl="0">
              <a:spcBef>
                <a:spcPts val="1600"/>
              </a:spcBef>
              <a:spcAft>
                <a:spcPts val="1600"/>
              </a:spcAft>
              <a:buSzPts val="1800"/>
              <a:buChar char="■"/>
              <a:defRPr sz="1800"/>
            </a:lvl9pPr>
          </a:lstStyle>
          <a:p/>
        </p:txBody>
      </p:sp>
      <p:cxnSp>
        <p:nvCxnSpPr>
          <p:cNvPr id="160" name="Google Shape;160;p27"/>
          <p:cNvCxnSpPr/>
          <p:nvPr/>
        </p:nvCxnSpPr>
        <p:spPr>
          <a:xfrm>
            <a:off x="-122675" y="2679425"/>
            <a:ext cx="42111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TITLE_AND_BODY_1_2">
    <p:spTree>
      <p:nvGrpSpPr>
        <p:cNvPr id="161" name="Shape 161"/>
        <p:cNvGrpSpPr/>
        <p:nvPr/>
      </p:nvGrpSpPr>
      <p:grpSpPr>
        <a:xfrm>
          <a:off x="0" y="0"/>
          <a:ext cx="0" cy="0"/>
          <a:chOff x="0" y="0"/>
          <a:chExt cx="0" cy="0"/>
        </a:xfrm>
      </p:grpSpPr>
      <p:sp>
        <p:nvSpPr>
          <p:cNvPr id="162" name="Google Shape;162;p28"/>
          <p:cNvSpPr txBox="1"/>
          <p:nvPr>
            <p:ph type="title"/>
          </p:nvPr>
        </p:nvSpPr>
        <p:spPr>
          <a:xfrm>
            <a:off x="935650" y="1713200"/>
            <a:ext cx="2096100" cy="4038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EF475B"/>
              </a:buClr>
              <a:buSzPts val="1800"/>
              <a:buNone/>
              <a:defRPr sz="1800">
                <a:solidFill>
                  <a:srgbClr val="EF475B"/>
                </a:solidFill>
              </a:defRPr>
            </a:lvl1pPr>
            <a:lvl2pPr lvl="1" rtl="0" algn="r">
              <a:spcBef>
                <a:spcPts val="0"/>
              </a:spcBef>
              <a:spcAft>
                <a:spcPts val="0"/>
              </a:spcAft>
              <a:buClr>
                <a:schemeClr val="accent1"/>
              </a:buClr>
              <a:buSzPts val="1800"/>
              <a:buNone/>
              <a:defRPr sz="1800">
                <a:solidFill>
                  <a:schemeClr val="accent1"/>
                </a:solidFill>
              </a:defRPr>
            </a:lvl2pPr>
            <a:lvl3pPr lvl="2" rtl="0" algn="r">
              <a:spcBef>
                <a:spcPts val="0"/>
              </a:spcBef>
              <a:spcAft>
                <a:spcPts val="0"/>
              </a:spcAft>
              <a:buClr>
                <a:schemeClr val="accent1"/>
              </a:buClr>
              <a:buSzPts val="1800"/>
              <a:buNone/>
              <a:defRPr sz="1800">
                <a:solidFill>
                  <a:schemeClr val="accent1"/>
                </a:solidFill>
              </a:defRPr>
            </a:lvl3pPr>
            <a:lvl4pPr lvl="3" rtl="0" algn="r">
              <a:spcBef>
                <a:spcPts val="0"/>
              </a:spcBef>
              <a:spcAft>
                <a:spcPts val="0"/>
              </a:spcAft>
              <a:buClr>
                <a:schemeClr val="accent1"/>
              </a:buClr>
              <a:buSzPts val="1800"/>
              <a:buNone/>
              <a:defRPr sz="1800">
                <a:solidFill>
                  <a:schemeClr val="accent1"/>
                </a:solidFill>
              </a:defRPr>
            </a:lvl4pPr>
            <a:lvl5pPr lvl="4" rtl="0" algn="r">
              <a:spcBef>
                <a:spcPts val="0"/>
              </a:spcBef>
              <a:spcAft>
                <a:spcPts val="0"/>
              </a:spcAft>
              <a:buClr>
                <a:schemeClr val="accent1"/>
              </a:buClr>
              <a:buSzPts val="1800"/>
              <a:buNone/>
              <a:defRPr sz="1800">
                <a:solidFill>
                  <a:schemeClr val="accent1"/>
                </a:solidFill>
              </a:defRPr>
            </a:lvl5pPr>
            <a:lvl6pPr lvl="5" rtl="0" algn="r">
              <a:spcBef>
                <a:spcPts val="0"/>
              </a:spcBef>
              <a:spcAft>
                <a:spcPts val="0"/>
              </a:spcAft>
              <a:buClr>
                <a:schemeClr val="accent1"/>
              </a:buClr>
              <a:buSzPts val="1800"/>
              <a:buNone/>
              <a:defRPr sz="1800">
                <a:solidFill>
                  <a:schemeClr val="accent1"/>
                </a:solidFill>
              </a:defRPr>
            </a:lvl6pPr>
            <a:lvl7pPr lvl="6" rtl="0" algn="r">
              <a:spcBef>
                <a:spcPts val="0"/>
              </a:spcBef>
              <a:spcAft>
                <a:spcPts val="0"/>
              </a:spcAft>
              <a:buClr>
                <a:schemeClr val="accent1"/>
              </a:buClr>
              <a:buSzPts val="1800"/>
              <a:buNone/>
              <a:defRPr sz="1800">
                <a:solidFill>
                  <a:schemeClr val="accent1"/>
                </a:solidFill>
              </a:defRPr>
            </a:lvl7pPr>
            <a:lvl8pPr lvl="7" rtl="0" algn="r">
              <a:spcBef>
                <a:spcPts val="0"/>
              </a:spcBef>
              <a:spcAft>
                <a:spcPts val="0"/>
              </a:spcAft>
              <a:buClr>
                <a:schemeClr val="accent1"/>
              </a:buClr>
              <a:buSzPts val="1800"/>
              <a:buNone/>
              <a:defRPr sz="1800">
                <a:solidFill>
                  <a:schemeClr val="accent1"/>
                </a:solidFill>
              </a:defRPr>
            </a:lvl8pPr>
            <a:lvl9pPr lvl="8" rtl="0" algn="r">
              <a:spcBef>
                <a:spcPts val="0"/>
              </a:spcBef>
              <a:spcAft>
                <a:spcPts val="0"/>
              </a:spcAft>
              <a:buClr>
                <a:schemeClr val="accent1"/>
              </a:buClr>
              <a:buSzPts val="1800"/>
              <a:buNone/>
              <a:defRPr sz="1800">
                <a:solidFill>
                  <a:schemeClr val="accent1"/>
                </a:solidFill>
              </a:defRPr>
            </a:lvl9pPr>
          </a:lstStyle>
          <a:p/>
        </p:txBody>
      </p:sp>
      <p:sp>
        <p:nvSpPr>
          <p:cNvPr id="163" name="Google Shape;163;p28"/>
          <p:cNvSpPr txBox="1"/>
          <p:nvPr>
            <p:ph idx="1" type="subTitle"/>
          </p:nvPr>
        </p:nvSpPr>
        <p:spPr>
          <a:xfrm>
            <a:off x="935650" y="2076375"/>
            <a:ext cx="20961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64" name="Google Shape;164;p28"/>
          <p:cNvSpPr txBox="1"/>
          <p:nvPr>
            <p:ph idx="2" type="title"/>
          </p:nvPr>
        </p:nvSpPr>
        <p:spPr>
          <a:xfrm>
            <a:off x="935650" y="3138225"/>
            <a:ext cx="2096100" cy="4038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800"/>
              <a:buNone/>
              <a:defRPr sz="1800">
                <a:solidFill>
                  <a:schemeClr val="accent1"/>
                </a:solidFill>
              </a:defRPr>
            </a:lvl1pPr>
            <a:lvl2pPr lvl="1" rtl="0" algn="r">
              <a:spcBef>
                <a:spcPts val="0"/>
              </a:spcBef>
              <a:spcAft>
                <a:spcPts val="0"/>
              </a:spcAft>
              <a:buClr>
                <a:schemeClr val="accent1"/>
              </a:buClr>
              <a:buSzPts val="1800"/>
              <a:buNone/>
              <a:defRPr sz="1800">
                <a:solidFill>
                  <a:schemeClr val="accent1"/>
                </a:solidFill>
              </a:defRPr>
            </a:lvl2pPr>
            <a:lvl3pPr lvl="2" rtl="0" algn="r">
              <a:spcBef>
                <a:spcPts val="0"/>
              </a:spcBef>
              <a:spcAft>
                <a:spcPts val="0"/>
              </a:spcAft>
              <a:buClr>
                <a:schemeClr val="accent1"/>
              </a:buClr>
              <a:buSzPts val="1800"/>
              <a:buNone/>
              <a:defRPr sz="1800">
                <a:solidFill>
                  <a:schemeClr val="accent1"/>
                </a:solidFill>
              </a:defRPr>
            </a:lvl3pPr>
            <a:lvl4pPr lvl="3" rtl="0" algn="r">
              <a:spcBef>
                <a:spcPts val="0"/>
              </a:spcBef>
              <a:spcAft>
                <a:spcPts val="0"/>
              </a:spcAft>
              <a:buClr>
                <a:schemeClr val="accent1"/>
              </a:buClr>
              <a:buSzPts val="1800"/>
              <a:buNone/>
              <a:defRPr sz="1800">
                <a:solidFill>
                  <a:schemeClr val="accent1"/>
                </a:solidFill>
              </a:defRPr>
            </a:lvl4pPr>
            <a:lvl5pPr lvl="4" rtl="0" algn="r">
              <a:spcBef>
                <a:spcPts val="0"/>
              </a:spcBef>
              <a:spcAft>
                <a:spcPts val="0"/>
              </a:spcAft>
              <a:buClr>
                <a:schemeClr val="accent1"/>
              </a:buClr>
              <a:buSzPts val="1800"/>
              <a:buNone/>
              <a:defRPr sz="1800">
                <a:solidFill>
                  <a:schemeClr val="accent1"/>
                </a:solidFill>
              </a:defRPr>
            </a:lvl5pPr>
            <a:lvl6pPr lvl="5" rtl="0" algn="r">
              <a:spcBef>
                <a:spcPts val="0"/>
              </a:spcBef>
              <a:spcAft>
                <a:spcPts val="0"/>
              </a:spcAft>
              <a:buClr>
                <a:schemeClr val="accent1"/>
              </a:buClr>
              <a:buSzPts val="1800"/>
              <a:buNone/>
              <a:defRPr sz="1800">
                <a:solidFill>
                  <a:schemeClr val="accent1"/>
                </a:solidFill>
              </a:defRPr>
            </a:lvl6pPr>
            <a:lvl7pPr lvl="6" rtl="0" algn="r">
              <a:spcBef>
                <a:spcPts val="0"/>
              </a:spcBef>
              <a:spcAft>
                <a:spcPts val="0"/>
              </a:spcAft>
              <a:buClr>
                <a:schemeClr val="accent1"/>
              </a:buClr>
              <a:buSzPts val="1800"/>
              <a:buNone/>
              <a:defRPr sz="1800">
                <a:solidFill>
                  <a:schemeClr val="accent1"/>
                </a:solidFill>
              </a:defRPr>
            </a:lvl7pPr>
            <a:lvl8pPr lvl="7" rtl="0" algn="r">
              <a:spcBef>
                <a:spcPts val="0"/>
              </a:spcBef>
              <a:spcAft>
                <a:spcPts val="0"/>
              </a:spcAft>
              <a:buClr>
                <a:schemeClr val="accent1"/>
              </a:buClr>
              <a:buSzPts val="1800"/>
              <a:buNone/>
              <a:defRPr sz="1800">
                <a:solidFill>
                  <a:schemeClr val="accent1"/>
                </a:solidFill>
              </a:defRPr>
            </a:lvl8pPr>
            <a:lvl9pPr lvl="8" rtl="0" algn="r">
              <a:spcBef>
                <a:spcPts val="0"/>
              </a:spcBef>
              <a:spcAft>
                <a:spcPts val="0"/>
              </a:spcAft>
              <a:buClr>
                <a:schemeClr val="accent1"/>
              </a:buClr>
              <a:buSzPts val="1800"/>
              <a:buNone/>
              <a:defRPr sz="1800">
                <a:solidFill>
                  <a:schemeClr val="accent1"/>
                </a:solidFill>
              </a:defRPr>
            </a:lvl9pPr>
          </a:lstStyle>
          <a:p/>
        </p:txBody>
      </p:sp>
      <p:sp>
        <p:nvSpPr>
          <p:cNvPr id="165" name="Google Shape;165;p28"/>
          <p:cNvSpPr txBox="1"/>
          <p:nvPr>
            <p:ph idx="3" type="subTitle"/>
          </p:nvPr>
        </p:nvSpPr>
        <p:spPr>
          <a:xfrm>
            <a:off x="935650" y="3501525"/>
            <a:ext cx="20961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66" name="Google Shape;166;p28"/>
          <p:cNvSpPr txBox="1"/>
          <p:nvPr>
            <p:ph idx="4" type="title"/>
          </p:nvPr>
        </p:nvSpPr>
        <p:spPr>
          <a:xfrm>
            <a:off x="6112225" y="1713200"/>
            <a:ext cx="2096100" cy="403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800"/>
              <a:buNone/>
              <a:defRPr sz="1800">
                <a:solidFill>
                  <a:schemeClr val="accent1"/>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167" name="Google Shape;167;p28"/>
          <p:cNvSpPr txBox="1"/>
          <p:nvPr>
            <p:ph idx="5" type="subTitle"/>
          </p:nvPr>
        </p:nvSpPr>
        <p:spPr>
          <a:xfrm>
            <a:off x="6112225" y="2076375"/>
            <a:ext cx="20961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68" name="Google Shape;168;p28"/>
          <p:cNvSpPr txBox="1"/>
          <p:nvPr>
            <p:ph idx="6" type="title"/>
          </p:nvPr>
        </p:nvSpPr>
        <p:spPr>
          <a:xfrm>
            <a:off x="6112225" y="3138225"/>
            <a:ext cx="2096100" cy="403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800"/>
              <a:buNone/>
              <a:defRPr sz="1800">
                <a:solidFill>
                  <a:schemeClr val="accent1"/>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169" name="Google Shape;169;p28"/>
          <p:cNvSpPr txBox="1"/>
          <p:nvPr>
            <p:ph idx="7" type="subTitle"/>
          </p:nvPr>
        </p:nvSpPr>
        <p:spPr>
          <a:xfrm>
            <a:off x="6112225" y="3501525"/>
            <a:ext cx="20961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70" name="Google Shape;170;p28"/>
          <p:cNvSpPr txBox="1"/>
          <p:nvPr>
            <p:ph idx="8" type="title"/>
          </p:nvPr>
        </p:nvSpPr>
        <p:spPr>
          <a:xfrm>
            <a:off x="768900" y="-54000"/>
            <a:ext cx="82647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171" name="Google Shape;171;p28"/>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
  <p:cSld name="TITLE_AND_BODY_1_1_2">
    <p:spTree>
      <p:nvGrpSpPr>
        <p:cNvPr id="172" name="Shape 172"/>
        <p:cNvGrpSpPr/>
        <p:nvPr/>
      </p:nvGrpSpPr>
      <p:grpSpPr>
        <a:xfrm>
          <a:off x="0" y="0"/>
          <a:ext cx="0" cy="0"/>
          <a:chOff x="0" y="0"/>
          <a:chExt cx="0" cy="0"/>
        </a:xfrm>
      </p:grpSpPr>
      <p:sp>
        <p:nvSpPr>
          <p:cNvPr id="173" name="Google Shape;173;p29"/>
          <p:cNvSpPr txBox="1"/>
          <p:nvPr>
            <p:ph type="title"/>
          </p:nvPr>
        </p:nvSpPr>
        <p:spPr>
          <a:xfrm>
            <a:off x="1076700" y="1532054"/>
            <a:ext cx="2096100" cy="499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74" name="Google Shape;174;p29"/>
          <p:cNvSpPr txBox="1"/>
          <p:nvPr>
            <p:ph idx="1" type="subTitle"/>
          </p:nvPr>
        </p:nvSpPr>
        <p:spPr>
          <a:xfrm>
            <a:off x="1076700" y="2067550"/>
            <a:ext cx="2096100" cy="58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5" name="Google Shape;175;p29"/>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176" name="Google Shape;176;p29"/>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
        <p:nvSpPr>
          <p:cNvPr id="177" name="Google Shape;177;p29"/>
          <p:cNvSpPr txBox="1"/>
          <p:nvPr>
            <p:ph idx="3" type="title"/>
          </p:nvPr>
        </p:nvSpPr>
        <p:spPr>
          <a:xfrm>
            <a:off x="3523950" y="1532054"/>
            <a:ext cx="2096100" cy="499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78" name="Google Shape;178;p29"/>
          <p:cNvSpPr txBox="1"/>
          <p:nvPr>
            <p:ph idx="4" type="subTitle"/>
          </p:nvPr>
        </p:nvSpPr>
        <p:spPr>
          <a:xfrm>
            <a:off x="3523950" y="2067550"/>
            <a:ext cx="2096100" cy="58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9" name="Google Shape;179;p29"/>
          <p:cNvSpPr txBox="1"/>
          <p:nvPr>
            <p:ph idx="5" type="title"/>
          </p:nvPr>
        </p:nvSpPr>
        <p:spPr>
          <a:xfrm>
            <a:off x="5971200" y="1532054"/>
            <a:ext cx="2096100" cy="499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80" name="Google Shape;180;p29"/>
          <p:cNvSpPr txBox="1"/>
          <p:nvPr>
            <p:ph idx="6" type="subTitle"/>
          </p:nvPr>
        </p:nvSpPr>
        <p:spPr>
          <a:xfrm>
            <a:off x="5971200" y="2067550"/>
            <a:ext cx="2096100" cy="58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1" name="Google Shape;181;p29"/>
          <p:cNvSpPr txBox="1"/>
          <p:nvPr>
            <p:ph idx="7" type="title"/>
          </p:nvPr>
        </p:nvSpPr>
        <p:spPr>
          <a:xfrm>
            <a:off x="1076700" y="3120604"/>
            <a:ext cx="2096100" cy="499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82" name="Google Shape;182;p29"/>
          <p:cNvSpPr txBox="1"/>
          <p:nvPr>
            <p:ph idx="8" type="subTitle"/>
          </p:nvPr>
        </p:nvSpPr>
        <p:spPr>
          <a:xfrm>
            <a:off x="1076700" y="3656100"/>
            <a:ext cx="2096100" cy="58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3" name="Google Shape;183;p29"/>
          <p:cNvSpPr txBox="1"/>
          <p:nvPr>
            <p:ph idx="9" type="title"/>
          </p:nvPr>
        </p:nvSpPr>
        <p:spPr>
          <a:xfrm>
            <a:off x="3523950" y="3120604"/>
            <a:ext cx="2096100" cy="499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84" name="Google Shape;184;p29"/>
          <p:cNvSpPr txBox="1"/>
          <p:nvPr>
            <p:ph idx="13" type="subTitle"/>
          </p:nvPr>
        </p:nvSpPr>
        <p:spPr>
          <a:xfrm>
            <a:off x="3523950" y="3656100"/>
            <a:ext cx="2096100" cy="58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5" name="Google Shape;185;p29"/>
          <p:cNvSpPr txBox="1"/>
          <p:nvPr>
            <p:ph idx="14" type="title"/>
          </p:nvPr>
        </p:nvSpPr>
        <p:spPr>
          <a:xfrm>
            <a:off x="5971200" y="3120604"/>
            <a:ext cx="2096100" cy="499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86" name="Google Shape;186;p29"/>
          <p:cNvSpPr txBox="1"/>
          <p:nvPr>
            <p:ph idx="15" type="subTitle"/>
          </p:nvPr>
        </p:nvSpPr>
        <p:spPr>
          <a:xfrm>
            <a:off x="5971200" y="3656100"/>
            <a:ext cx="2096100" cy="58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ONE_COLUMN_TEXT_2">
    <p:spTree>
      <p:nvGrpSpPr>
        <p:cNvPr id="187" name="Shape 187"/>
        <p:cNvGrpSpPr/>
        <p:nvPr/>
      </p:nvGrpSpPr>
      <p:grpSpPr>
        <a:xfrm>
          <a:off x="0" y="0"/>
          <a:ext cx="0" cy="0"/>
          <a:chOff x="0" y="0"/>
          <a:chExt cx="0" cy="0"/>
        </a:xfrm>
      </p:grpSpPr>
      <p:sp>
        <p:nvSpPr>
          <p:cNvPr id="188" name="Google Shape;188;p30"/>
          <p:cNvSpPr txBox="1"/>
          <p:nvPr>
            <p:ph type="title"/>
          </p:nvPr>
        </p:nvSpPr>
        <p:spPr>
          <a:xfrm>
            <a:off x="768900" y="-54000"/>
            <a:ext cx="82242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89" name="Google Shape;189;p30"/>
          <p:cNvSpPr txBox="1"/>
          <p:nvPr>
            <p:ph idx="1" type="body"/>
          </p:nvPr>
        </p:nvSpPr>
        <p:spPr>
          <a:xfrm>
            <a:off x="768900" y="856200"/>
            <a:ext cx="2485500" cy="16911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Char char="●"/>
              <a:defRPr sz="1600"/>
            </a:lvl1pPr>
            <a:lvl2pPr indent="-330200" lvl="1" marL="914400" rtl="0">
              <a:lnSpc>
                <a:spcPct val="100000"/>
              </a:lnSpc>
              <a:spcBef>
                <a:spcPts val="1600"/>
              </a:spcBef>
              <a:spcAft>
                <a:spcPts val="0"/>
              </a:spcAft>
              <a:buSzPts val="1600"/>
              <a:buChar char="○"/>
              <a:defRPr sz="1600"/>
            </a:lvl2pPr>
            <a:lvl3pPr indent="-330200" lvl="2" marL="1371600" rtl="0">
              <a:lnSpc>
                <a:spcPct val="100000"/>
              </a:lnSpc>
              <a:spcBef>
                <a:spcPts val="1600"/>
              </a:spcBef>
              <a:spcAft>
                <a:spcPts val="0"/>
              </a:spcAft>
              <a:buSzPts val="1600"/>
              <a:buChar char="■"/>
              <a:defRPr sz="1600"/>
            </a:lvl3pPr>
            <a:lvl4pPr indent="-330200" lvl="3" marL="1828800" rtl="0">
              <a:lnSpc>
                <a:spcPct val="100000"/>
              </a:lnSpc>
              <a:spcBef>
                <a:spcPts val="1600"/>
              </a:spcBef>
              <a:spcAft>
                <a:spcPts val="0"/>
              </a:spcAft>
              <a:buSzPts val="1600"/>
              <a:buChar char="●"/>
              <a:defRPr sz="1600"/>
            </a:lvl4pPr>
            <a:lvl5pPr indent="-330200" lvl="4" marL="2286000" rtl="0">
              <a:lnSpc>
                <a:spcPct val="100000"/>
              </a:lnSpc>
              <a:spcBef>
                <a:spcPts val="1600"/>
              </a:spcBef>
              <a:spcAft>
                <a:spcPts val="0"/>
              </a:spcAft>
              <a:buSzPts val="1600"/>
              <a:buChar char="○"/>
              <a:defRPr sz="1600"/>
            </a:lvl5pPr>
            <a:lvl6pPr indent="-330200" lvl="5" marL="2743200" rtl="0">
              <a:lnSpc>
                <a:spcPct val="100000"/>
              </a:lnSpc>
              <a:spcBef>
                <a:spcPts val="1600"/>
              </a:spcBef>
              <a:spcAft>
                <a:spcPts val="0"/>
              </a:spcAft>
              <a:buSzPts val="1600"/>
              <a:buChar char="■"/>
              <a:defRPr sz="1600"/>
            </a:lvl6pPr>
            <a:lvl7pPr indent="-330200" lvl="6" marL="3200400" rtl="0">
              <a:lnSpc>
                <a:spcPct val="100000"/>
              </a:lnSpc>
              <a:spcBef>
                <a:spcPts val="1600"/>
              </a:spcBef>
              <a:spcAft>
                <a:spcPts val="0"/>
              </a:spcAft>
              <a:buSzPts val="1600"/>
              <a:buChar char="●"/>
              <a:defRPr sz="1600"/>
            </a:lvl7pPr>
            <a:lvl8pPr indent="-330200" lvl="7" marL="3657600" rtl="0">
              <a:lnSpc>
                <a:spcPct val="100000"/>
              </a:lnSpc>
              <a:spcBef>
                <a:spcPts val="1600"/>
              </a:spcBef>
              <a:spcAft>
                <a:spcPts val="0"/>
              </a:spcAft>
              <a:buSzPts val="1600"/>
              <a:buChar char="○"/>
              <a:defRPr sz="1600"/>
            </a:lvl8pPr>
            <a:lvl9pPr indent="-330200" lvl="8" marL="4114800" rtl="0">
              <a:lnSpc>
                <a:spcPct val="100000"/>
              </a:lnSpc>
              <a:spcBef>
                <a:spcPts val="1600"/>
              </a:spcBef>
              <a:spcAft>
                <a:spcPts val="1600"/>
              </a:spcAft>
              <a:buSzPts val="1600"/>
              <a:buChar char="■"/>
              <a:defRPr sz="1600"/>
            </a:lvl9pPr>
          </a:lstStyle>
          <a:p/>
        </p:txBody>
      </p:sp>
      <p:cxnSp>
        <p:nvCxnSpPr>
          <p:cNvPr id="190" name="Google Shape;190;p30"/>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TITLE_1">
    <p:spTree>
      <p:nvGrpSpPr>
        <p:cNvPr id="191" name="Shape 191"/>
        <p:cNvGrpSpPr/>
        <p:nvPr/>
      </p:nvGrpSpPr>
      <p:grpSpPr>
        <a:xfrm>
          <a:off x="0" y="0"/>
          <a:ext cx="0" cy="0"/>
          <a:chOff x="0" y="0"/>
          <a:chExt cx="0" cy="0"/>
        </a:xfrm>
      </p:grpSpPr>
      <p:sp>
        <p:nvSpPr>
          <p:cNvPr id="192" name="Google Shape;192;p31"/>
          <p:cNvSpPr txBox="1"/>
          <p:nvPr>
            <p:ph type="ctrTitle"/>
          </p:nvPr>
        </p:nvSpPr>
        <p:spPr>
          <a:xfrm>
            <a:off x="2056800" y="-533400"/>
            <a:ext cx="41160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193" name="Google Shape;193;p31"/>
          <p:cNvSpPr txBox="1"/>
          <p:nvPr>
            <p:ph idx="1" type="subTitle"/>
          </p:nvPr>
        </p:nvSpPr>
        <p:spPr>
          <a:xfrm>
            <a:off x="2293500" y="1676375"/>
            <a:ext cx="3642600" cy="141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94" name="Google Shape;194;p31"/>
          <p:cNvSpPr txBox="1"/>
          <p:nvPr/>
        </p:nvSpPr>
        <p:spPr>
          <a:xfrm>
            <a:off x="2450400" y="3480850"/>
            <a:ext cx="3328800" cy="10191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US" sz="1200">
                <a:solidFill>
                  <a:schemeClr val="accent1"/>
                </a:solidFill>
                <a:latin typeface="Abel"/>
                <a:ea typeface="Abel"/>
                <a:cs typeface="Abel"/>
                <a:sym typeface="Abel"/>
              </a:rPr>
              <a:t>CREDITS: This presentation template was created by </a:t>
            </a:r>
            <a:r>
              <a:rPr lang="en-US" sz="1200">
                <a:solidFill>
                  <a:schemeClr val="accent1"/>
                </a:solidFill>
                <a:uFill>
                  <a:noFill/>
                </a:uFill>
                <a:latin typeface="Abel"/>
                <a:ea typeface="Abel"/>
                <a:cs typeface="Abel"/>
                <a:sym typeface="Abel"/>
                <a:hlinkClick r:id="rId2">
                  <a:extLst>
                    <a:ext uri="{A12FA001-AC4F-418D-AE19-62706E023703}">
                      <ahyp:hlinkClr val="tx"/>
                    </a:ext>
                  </a:extLst>
                </a:hlinkClick>
              </a:rPr>
              <a:t>Slidesgo</a:t>
            </a:r>
            <a:r>
              <a:rPr lang="en-US" sz="1200">
                <a:solidFill>
                  <a:schemeClr val="accent1"/>
                </a:solidFill>
                <a:latin typeface="Abel"/>
                <a:ea typeface="Abel"/>
                <a:cs typeface="Abel"/>
                <a:sym typeface="Abel"/>
              </a:rPr>
              <a:t>, including icons by </a:t>
            </a:r>
            <a:r>
              <a:rPr lang="en-US" sz="1200">
                <a:solidFill>
                  <a:schemeClr val="accent1"/>
                </a:solidFill>
                <a:uFill>
                  <a:noFill/>
                </a:uFill>
                <a:latin typeface="Abel"/>
                <a:ea typeface="Abel"/>
                <a:cs typeface="Abel"/>
                <a:sym typeface="Abel"/>
                <a:hlinkClick r:id="rId3">
                  <a:extLst>
                    <a:ext uri="{A12FA001-AC4F-418D-AE19-62706E023703}">
                      <ahyp:hlinkClr val="tx"/>
                    </a:ext>
                  </a:extLst>
                </a:hlinkClick>
              </a:rPr>
              <a:t>Flaticon</a:t>
            </a:r>
            <a:r>
              <a:rPr lang="en-US" sz="1200">
                <a:solidFill>
                  <a:schemeClr val="accent1"/>
                </a:solidFill>
                <a:latin typeface="Abel"/>
                <a:ea typeface="Abel"/>
                <a:cs typeface="Abel"/>
                <a:sym typeface="Abel"/>
              </a:rPr>
              <a:t>, infographics &amp; images by </a:t>
            </a:r>
            <a:r>
              <a:rPr lang="en-US" sz="1200">
                <a:solidFill>
                  <a:schemeClr val="accent1"/>
                </a:solidFill>
                <a:uFill>
                  <a:noFill/>
                </a:uFill>
                <a:latin typeface="Abel"/>
                <a:ea typeface="Abel"/>
                <a:cs typeface="Abel"/>
                <a:sym typeface="Abel"/>
                <a:hlinkClick r:id="rId4">
                  <a:extLst>
                    <a:ext uri="{A12FA001-AC4F-418D-AE19-62706E023703}">
                      <ahyp:hlinkClr val="tx"/>
                    </a:ext>
                  </a:extLst>
                </a:hlinkClick>
              </a:rPr>
              <a:t>Freepik</a:t>
            </a:r>
            <a:r>
              <a:rPr lang="en-US" sz="1200">
                <a:solidFill>
                  <a:schemeClr val="accent1"/>
                </a:solidFill>
                <a:latin typeface="Abel"/>
                <a:ea typeface="Abel"/>
                <a:cs typeface="Abel"/>
                <a:sym typeface="Abel"/>
              </a:rPr>
              <a:t> and illustrations by </a:t>
            </a:r>
            <a:r>
              <a:rPr lang="en-US" sz="1200">
                <a:solidFill>
                  <a:schemeClr val="accent1"/>
                </a:solidFill>
                <a:uFill>
                  <a:noFill/>
                </a:uFill>
                <a:latin typeface="Abel"/>
                <a:ea typeface="Abel"/>
                <a:cs typeface="Abel"/>
                <a:sym typeface="Abel"/>
                <a:hlinkClick r:id="rId5">
                  <a:extLst>
                    <a:ext uri="{A12FA001-AC4F-418D-AE19-62706E023703}">
                      <ahyp:hlinkClr val="tx"/>
                    </a:ext>
                  </a:extLst>
                </a:hlinkClick>
              </a:rPr>
              <a:t>Stories</a:t>
            </a:r>
            <a:endParaRPr sz="1200">
              <a:solidFill>
                <a:schemeClr val="accent1"/>
              </a:solidFill>
              <a:latin typeface="Abel"/>
              <a:ea typeface="Abel"/>
              <a:cs typeface="Abel"/>
              <a:sym typeface="Abel"/>
            </a:endParaRPr>
          </a:p>
          <a:p>
            <a:pPr indent="0" lvl="0" marL="0" rtl="0" algn="ctr">
              <a:spcBef>
                <a:spcPts val="300"/>
              </a:spcBef>
              <a:spcAft>
                <a:spcPts val="0"/>
              </a:spcAft>
              <a:buNone/>
            </a:pPr>
            <a:r>
              <a:t/>
            </a:r>
            <a:endParaRPr sz="1200">
              <a:solidFill>
                <a:schemeClr val="accent1"/>
              </a:solidFill>
              <a:latin typeface="Abel"/>
              <a:ea typeface="Abel"/>
              <a:cs typeface="Abel"/>
              <a:sym typeface="Abe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full info">
  <p:cSld name="Cover full info">
    <p:spTree>
      <p:nvGrpSpPr>
        <p:cNvPr id="21" name="Shape 21"/>
        <p:cNvGrpSpPr/>
        <p:nvPr/>
      </p:nvGrpSpPr>
      <p:grpSpPr>
        <a:xfrm>
          <a:off x="0" y="0"/>
          <a:ext cx="0" cy="0"/>
          <a:chOff x="0" y="0"/>
          <a:chExt cx="0" cy="0"/>
        </a:xfrm>
      </p:grpSpPr>
      <p:sp>
        <p:nvSpPr>
          <p:cNvPr id="22" name="Google Shape;22;p4"/>
          <p:cNvSpPr/>
          <p:nvPr/>
        </p:nvSpPr>
        <p:spPr>
          <a:xfrm>
            <a:off x="0" y="0"/>
            <a:ext cx="9144000" cy="5143500"/>
          </a:xfrm>
          <a:prstGeom prst="rect">
            <a:avLst/>
          </a:prstGeom>
          <a:gradFill>
            <a:gsLst>
              <a:gs pos="0">
                <a:srgbClr val="9D0000"/>
              </a:gs>
              <a:gs pos="24000">
                <a:srgbClr val="9D0000"/>
              </a:gs>
              <a:gs pos="100000">
                <a:schemeClr val="accent1"/>
              </a:gs>
            </a:gsLst>
            <a:lin ang="2700006" scaled="0"/>
          </a:gradFill>
          <a:ln>
            <a:noFill/>
          </a:ln>
        </p:spPr>
        <p:txBody>
          <a:bodyPr anchorCtr="0" anchor="t" bIns="0" lIns="0" spcFirstLastPara="1" rIns="0" wrap="square" tIns="0">
            <a:noAutofit/>
          </a:bodyPr>
          <a:lstStyle/>
          <a:p>
            <a:pPr indent="0" lvl="0" marL="0" marR="0" rtl="0" algn="ctr">
              <a:spcBef>
                <a:spcPts val="0"/>
              </a:spcBef>
              <a:spcAft>
                <a:spcPts val="0"/>
              </a:spcAft>
              <a:buNone/>
            </a:pPr>
            <a:r>
              <a:t/>
            </a:r>
            <a:endParaRPr b="0" i="0" sz="3200" u="none" cap="none" strike="noStrike">
              <a:solidFill>
                <a:schemeClr val="lt2"/>
              </a:solidFill>
              <a:latin typeface="Arial"/>
              <a:ea typeface="Arial"/>
              <a:cs typeface="Arial"/>
              <a:sym typeface="Arial"/>
            </a:endParaRPr>
          </a:p>
        </p:txBody>
      </p:sp>
      <p:sp>
        <p:nvSpPr>
          <p:cNvPr id="23" name="Google Shape;23;p4"/>
          <p:cNvSpPr txBox="1"/>
          <p:nvPr>
            <p:ph type="title"/>
          </p:nvPr>
        </p:nvSpPr>
        <p:spPr>
          <a:xfrm>
            <a:off x="349031" y="1888848"/>
            <a:ext cx="6934200" cy="11421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chemeClr val="lt1"/>
              </a:buClr>
              <a:buSzPts val="4400"/>
              <a:buFont typeface="Arial"/>
              <a:buNone/>
              <a:defRPr sz="4400">
                <a:solidFill>
                  <a:schemeClr val="lt1"/>
                </a:solidFill>
                <a:latin typeface="Arial"/>
                <a:ea typeface="Arial"/>
                <a:cs typeface="Arial"/>
                <a:sym typeface="Arial"/>
              </a:defRPr>
            </a:lvl1pPr>
            <a:lvl2pPr lvl="1" rtl="0">
              <a:spcBef>
                <a:spcPts val="0"/>
              </a:spcBef>
              <a:spcAft>
                <a:spcPts val="0"/>
              </a:spcAft>
              <a:buSzPts val="1900"/>
              <a:buNone/>
              <a:defRPr/>
            </a:lvl2pPr>
            <a:lvl3pPr lvl="2" rtl="0">
              <a:spcBef>
                <a:spcPts val="0"/>
              </a:spcBef>
              <a:spcAft>
                <a:spcPts val="0"/>
              </a:spcAft>
              <a:buSzPts val="1900"/>
              <a:buNone/>
              <a:defRPr/>
            </a:lvl3pPr>
            <a:lvl4pPr lvl="3" rtl="0">
              <a:spcBef>
                <a:spcPts val="0"/>
              </a:spcBef>
              <a:spcAft>
                <a:spcPts val="0"/>
              </a:spcAft>
              <a:buSzPts val="1900"/>
              <a:buNone/>
              <a:defRPr/>
            </a:lvl4pPr>
            <a:lvl5pPr lvl="4" rtl="0">
              <a:spcBef>
                <a:spcPts val="0"/>
              </a:spcBef>
              <a:spcAft>
                <a:spcPts val="0"/>
              </a:spcAft>
              <a:buSzPts val="1900"/>
              <a:buNone/>
              <a:defRPr/>
            </a:lvl5pPr>
            <a:lvl6pPr lvl="5" rtl="0">
              <a:spcBef>
                <a:spcPts val="0"/>
              </a:spcBef>
              <a:spcAft>
                <a:spcPts val="0"/>
              </a:spcAft>
              <a:buSzPts val="1900"/>
              <a:buNone/>
              <a:defRPr/>
            </a:lvl6pPr>
            <a:lvl7pPr lvl="6" rtl="0">
              <a:spcBef>
                <a:spcPts val="0"/>
              </a:spcBef>
              <a:spcAft>
                <a:spcPts val="0"/>
              </a:spcAft>
              <a:buSzPts val="1900"/>
              <a:buNone/>
              <a:defRPr/>
            </a:lvl7pPr>
            <a:lvl8pPr lvl="7" rtl="0">
              <a:spcBef>
                <a:spcPts val="0"/>
              </a:spcBef>
              <a:spcAft>
                <a:spcPts val="0"/>
              </a:spcAft>
              <a:buSzPts val="1900"/>
              <a:buNone/>
              <a:defRPr/>
            </a:lvl8pPr>
            <a:lvl9pPr lvl="8" rtl="0">
              <a:spcBef>
                <a:spcPts val="0"/>
              </a:spcBef>
              <a:spcAft>
                <a:spcPts val="0"/>
              </a:spcAft>
              <a:buSzPts val="1900"/>
              <a:buNone/>
              <a:defRPr/>
            </a:lvl9pPr>
          </a:lstStyle>
          <a:p/>
        </p:txBody>
      </p:sp>
      <p:sp>
        <p:nvSpPr>
          <p:cNvPr id="24" name="Google Shape;24;p4"/>
          <p:cNvSpPr txBox="1"/>
          <p:nvPr>
            <p:ph idx="1" type="body"/>
          </p:nvPr>
        </p:nvSpPr>
        <p:spPr>
          <a:xfrm>
            <a:off x="374650" y="3415499"/>
            <a:ext cx="6934200" cy="290700"/>
          </a:xfrm>
          <a:prstGeom prst="rect">
            <a:avLst/>
          </a:prstGeom>
          <a:noFill/>
          <a:ln>
            <a:noFill/>
          </a:ln>
        </p:spPr>
        <p:txBody>
          <a:bodyPr anchorCtr="0" anchor="t" bIns="0" lIns="0" spcFirstLastPara="1" rIns="0" wrap="square" tIns="0">
            <a:noAutofit/>
          </a:bodyPr>
          <a:lstStyle>
            <a:lvl1pPr indent="-228600" lvl="0" marL="457200" marR="0" rtl="0" algn="l">
              <a:lnSpc>
                <a:spcPct val="90000"/>
              </a:lnSpc>
              <a:spcBef>
                <a:spcPts val="750"/>
              </a:spcBef>
              <a:spcAft>
                <a:spcPts val="0"/>
              </a:spcAft>
              <a:buClr>
                <a:schemeClr val="lt1"/>
              </a:buClr>
              <a:buSzPts val="2100"/>
              <a:buFont typeface="Arial"/>
              <a:buNone/>
              <a:defRPr b="0" i="0" sz="2100" u="none" cap="none" strike="noStrike">
                <a:solidFill>
                  <a:schemeClr val="lt1"/>
                </a:solidFill>
                <a:latin typeface="Arial"/>
                <a:ea typeface="Arial"/>
                <a:cs typeface="Arial"/>
                <a:sym typeface="Arial"/>
              </a:defRPr>
            </a:lvl1pPr>
            <a:lvl2pPr indent="-228600" lvl="1" marL="9144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2pPr>
            <a:lvl3pPr indent="-228600" lvl="2" marL="13716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3pPr>
            <a:lvl4pPr indent="-228600" lvl="3" marL="18288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4pPr>
            <a:lvl5pPr indent="-228600" lvl="4" marL="22860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25" name="Google Shape;25;p4"/>
          <p:cNvSpPr txBox="1"/>
          <p:nvPr>
            <p:ph idx="2" type="body"/>
          </p:nvPr>
        </p:nvSpPr>
        <p:spPr>
          <a:xfrm>
            <a:off x="374649" y="4199145"/>
            <a:ext cx="6934200" cy="243300"/>
          </a:xfrm>
          <a:prstGeom prst="rect">
            <a:avLst/>
          </a:prstGeom>
          <a:noFill/>
          <a:ln>
            <a:noFill/>
          </a:ln>
        </p:spPr>
        <p:txBody>
          <a:bodyPr anchorCtr="0" anchor="t" bIns="0" lIns="0" spcFirstLastPara="1" rIns="0" wrap="square" tIns="0">
            <a:noAutofit/>
          </a:bodyPr>
          <a:lstStyle>
            <a:lvl1pPr indent="-228600" lvl="0" marL="457200" marR="0" rtl="0" algn="l">
              <a:lnSpc>
                <a:spcPct val="90000"/>
              </a:lnSpc>
              <a:spcBef>
                <a:spcPts val="75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228600" lvl="1" marL="9144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2pPr>
            <a:lvl3pPr indent="-228600" lvl="2" marL="13716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3pPr>
            <a:lvl4pPr indent="-228600" lvl="3" marL="18288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4pPr>
            <a:lvl5pPr indent="-228600" lvl="4" marL="22860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26" name="Google Shape;26;p4"/>
          <p:cNvSpPr txBox="1"/>
          <p:nvPr>
            <p:ph idx="3" type="body"/>
          </p:nvPr>
        </p:nvSpPr>
        <p:spPr>
          <a:xfrm>
            <a:off x="374649" y="4514755"/>
            <a:ext cx="1440000" cy="243300"/>
          </a:xfrm>
          <a:prstGeom prst="rect">
            <a:avLst/>
          </a:prstGeom>
          <a:noFill/>
          <a:ln>
            <a:noFill/>
          </a:ln>
        </p:spPr>
        <p:txBody>
          <a:bodyPr anchorCtr="0" anchor="t" bIns="0" lIns="0" spcFirstLastPara="1" rIns="0" wrap="square" tIns="0">
            <a:noAutofit/>
          </a:bodyPr>
          <a:lstStyle>
            <a:lvl1pPr indent="-228600" lvl="0" marL="457200" marR="0" rtl="0" algn="l">
              <a:lnSpc>
                <a:spcPct val="90000"/>
              </a:lnSpc>
              <a:spcBef>
                <a:spcPts val="75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228600" lvl="1" marL="9144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2pPr>
            <a:lvl3pPr indent="-228600" lvl="2" marL="13716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3pPr>
            <a:lvl4pPr indent="-228600" lvl="3" marL="18288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4pPr>
            <a:lvl5pPr indent="-228600" lvl="4" marL="22860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pic>
        <p:nvPicPr>
          <p:cNvPr id="27" name="Google Shape;27;p4"/>
          <p:cNvPicPr preferRelativeResize="0"/>
          <p:nvPr/>
        </p:nvPicPr>
        <p:blipFill rotWithShape="1">
          <a:blip r:embed="rId2">
            <a:alphaModFix/>
          </a:blip>
          <a:srcRect b="0" l="0" r="0" t="0"/>
          <a:stretch/>
        </p:blipFill>
        <p:spPr>
          <a:xfrm>
            <a:off x="374649" y="410041"/>
            <a:ext cx="1441362" cy="537361"/>
          </a:xfrm>
          <a:prstGeom prst="rect">
            <a:avLst/>
          </a:prstGeom>
          <a:noFill/>
          <a:ln>
            <a:noFill/>
          </a:ln>
        </p:spPr>
      </p:pic>
      <p:sp>
        <p:nvSpPr>
          <p:cNvPr id="28" name="Google Shape;28;p4"/>
          <p:cNvSpPr/>
          <p:nvPr/>
        </p:nvSpPr>
        <p:spPr>
          <a:xfrm>
            <a:off x="7459232" y="4456460"/>
            <a:ext cx="1295700" cy="276900"/>
          </a:xfrm>
          <a:prstGeom prst="rect">
            <a:avLst/>
          </a:prstGeom>
          <a:noFill/>
          <a:ln>
            <a:noFill/>
          </a:ln>
        </p:spPr>
        <p:txBody>
          <a:bodyPr anchorCtr="0" anchor="t" bIns="0" lIns="0" spcFirstLastPara="1" rIns="0" wrap="square" tIns="0">
            <a:noAutofit/>
          </a:bodyPr>
          <a:lstStyle/>
          <a:p>
            <a:pPr indent="0" lvl="0" marL="0" marR="0" rtl="0" algn="r">
              <a:spcBef>
                <a:spcPts val="0"/>
              </a:spcBef>
              <a:spcAft>
                <a:spcPts val="0"/>
              </a:spcAft>
              <a:buNone/>
            </a:pPr>
            <a:r>
              <a:rPr b="0" i="0" lang="en-US" sz="1800" u="sng" cap="none" strike="noStrike">
                <a:solidFill>
                  <a:schemeClr val="lt1"/>
                </a:solidFill>
                <a:latin typeface="Arial"/>
                <a:ea typeface="Arial"/>
                <a:cs typeface="Arial"/>
                <a:sym typeface="Arial"/>
              </a:rPr>
              <a:t>sit.or</a:t>
            </a:r>
            <a:r>
              <a:rPr b="0" i="0" lang="en-US" sz="1800" u="none" cap="none" strike="noStrike">
                <a:solidFill>
                  <a:schemeClr val="lt1"/>
                </a:solidFill>
                <a:latin typeface="Arial"/>
                <a:ea typeface="Arial"/>
                <a:cs typeface="Arial"/>
                <a:sym typeface="Arial"/>
              </a:rPr>
              <a:t>g </a:t>
            </a:r>
            <a:endParaRPr b="0" i="0" sz="1800" u="none" cap="none" strike="noStrike">
              <a:solidFill>
                <a:schemeClr val="lt1"/>
              </a:solidFill>
              <a:latin typeface="Arial"/>
              <a:ea typeface="Arial"/>
              <a:cs typeface="Arial"/>
              <a:sym typeface="Arial"/>
            </a:endParaRPr>
          </a:p>
        </p:txBody>
      </p:sp>
      <p:sp>
        <p:nvSpPr>
          <p:cNvPr id="29" name="Google Shape;29;p4"/>
          <p:cNvSpPr txBox="1"/>
          <p:nvPr>
            <p:ph idx="4" type="body"/>
          </p:nvPr>
        </p:nvSpPr>
        <p:spPr>
          <a:xfrm>
            <a:off x="98425" y="-813859"/>
            <a:ext cx="1260000" cy="468000"/>
          </a:xfrm>
          <a:prstGeom prst="rect">
            <a:avLst/>
          </a:prstGeom>
          <a:solidFill>
            <a:srgbClr val="FFFFFF"/>
          </a:solidFill>
          <a:ln>
            <a:noFill/>
          </a:ln>
        </p:spPr>
        <p:txBody>
          <a:bodyPr anchorCtr="0" anchor="ctr" bIns="45700" lIns="91425" spcFirstLastPara="1" rIns="91425" wrap="square" tIns="45700">
            <a:noAutofit/>
          </a:bodyPr>
          <a:lstStyle>
            <a:lvl1pPr indent="-228600" lvl="0" marL="457200" marR="0" rtl="0" algn="ctr">
              <a:lnSpc>
                <a:spcPct val="90000"/>
              </a:lnSpc>
              <a:spcBef>
                <a:spcPts val="750"/>
              </a:spcBef>
              <a:spcAft>
                <a:spcPts val="0"/>
              </a:spcAft>
              <a:buClr>
                <a:schemeClr val="dk1"/>
              </a:buClr>
              <a:buSzPts val="2800"/>
              <a:buFont typeface="Arial"/>
              <a:buNone/>
              <a:defRPr b="1" i="0" sz="2800" u="none" cap="none" strike="noStrike">
                <a:solidFill>
                  <a:schemeClr val="dk1"/>
                </a:solidFill>
                <a:latin typeface="Arial"/>
                <a:ea typeface="Arial"/>
                <a:cs typeface="Arial"/>
                <a:sym typeface="Arial"/>
              </a:defRPr>
            </a:lvl1pPr>
            <a:lvl2pPr indent="-228600" lvl="1" marL="914400" marR="0" rtl="0" algn="l">
              <a:lnSpc>
                <a:spcPct val="90000"/>
              </a:lnSpc>
              <a:spcBef>
                <a:spcPts val="375"/>
              </a:spcBef>
              <a:spcAft>
                <a:spcPts val="0"/>
              </a:spcAft>
              <a:buClr>
                <a:schemeClr val="lt2"/>
              </a:buClr>
              <a:buSzPts val="2800"/>
              <a:buFont typeface="Arial"/>
              <a:buNone/>
              <a:defRPr b="1" i="0" sz="2800" u="none" cap="none" strike="noStrike">
                <a:solidFill>
                  <a:schemeClr val="lt2"/>
                </a:solidFill>
                <a:latin typeface="Arial"/>
                <a:ea typeface="Arial"/>
                <a:cs typeface="Arial"/>
                <a:sym typeface="Arial"/>
              </a:defRPr>
            </a:lvl2pPr>
            <a:lvl3pPr indent="-228600" lvl="2" marL="1371600" marR="0" rtl="0" algn="l">
              <a:lnSpc>
                <a:spcPct val="90000"/>
              </a:lnSpc>
              <a:spcBef>
                <a:spcPts val="375"/>
              </a:spcBef>
              <a:spcAft>
                <a:spcPts val="0"/>
              </a:spcAft>
              <a:buClr>
                <a:schemeClr val="lt2"/>
              </a:buClr>
              <a:buSzPts val="2800"/>
              <a:buFont typeface="Arial"/>
              <a:buNone/>
              <a:defRPr b="1" i="0" sz="2800" u="none" cap="none" strike="noStrike">
                <a:solidFill>
                  <a:schemeClr val="lt2"/>
                </a:solidFill>
                <a:latin typeface="Arial"/>
                <a:ea typeface="Arial"/>
                <a:cs typeface="Arial"/>
                <a:sym typeface="Arial"/>
              </a:defRPr>
            </a:lvl3pPr>
            <a:lvl4pPr indent="-228600" lvl="3" marL="1828800" marR="0" rtl="0" algn="l">
              <a:lnSpc>
                <a:spcPct val="90000"/>
              </a:lnSpc>
              <a:spcBef>
                <a:spcPts val="375"/>
              </a:spcBef>
              <a:spcAft>
                <a:spcPts val="0"/>
              </a:spcAft>
              <a:buClr>
                <a:schemeClr val="lt2"/>
              </a:buClr>
              <a:buSzPts val="2800"/>
              <a:buFont typeface="Arial"/>
              <a:buNone/>
              <a:defRPr b="1" i="0" sz="2800" u="none" cap="none" strike="noStrike">
                <a:solidFill>
                  <a:schemeClr val="lt2"/>
                </a:solidFill>
                <a:latin typeface="Arial"/>
                <a:ea typeface="Arial"/>
                <a:cs typeface="Arial"/>
                <a:sym typeface="Arial"/>
              </a:defRPr>
            </a:lvl4pPr>
            <a:lvl5pPr indent="-228600" lvl="4" marL="2286000" marR="0" rtl="0" algn="l">
              <a:lnSpc>
                <a:spcPct val="90000"/>
              </a:lnSpc>
              <a:spcBef>
                <a:spcPts val="375"/>
              </a:spcBef>
              <a:spcAft>
                <a:spcPts val="0"/>
              </a:spcAft>
              <a:buClr>
                <a:schemeClr val="lt2"/>
              </a:buClr>
              <a:buSzPts val="2800"/>
              <a:buFont typeface="Arial"/>
              <a:buNone/>
              <a:defRPr b="1" i="0" sz="2800" u="none" cap="none" strike="noStrike">
                <a:solidFill>
                  <a:schemeClr val="lt2"/>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30" name="Google Shape;30;p4"/>
          <p:cNvSpPr txBox="1"/>
          <p:nvPr>
            <p:ph idx="5" type="body"/>
          </p:nvPr>
        </p:nvSpPr>
        <p:spPr>
          <a:xfrm>
            <a:off x="1379892" y="-813859"/>
            <a:ext cx="1260000" cy="468000"/>
          </a:xfrm>
          <a:prstGeom prst="rect">
            <a:avLst/>
          </a:prstGeom>
          <a:solidFill>
            <a:srgbClr val="FFFFFF"/>
          </a:solidFill>
          <a:ln>
            <a:noFill/>
          </a:ln>
        </p:spPr>
        <p:txBody>
          <a:bodyPr anchorCtr="0" anchor="ctr" bIns="45700" lIns="91425" spcFirstLastPara="1" rIns="91425" wrap="square" tIns="45700">
            <a:noAutofit/>
          </a:bodyPr>
          <a:lstStyle>
            <a:lvl1pPr indent="-228600" lvl="0" marL="457200" marR="0" rtl="0" algn="ctr">
              <a:lnSpc>
                <a:spcPct val="90000"/>
              </a:lnSpc>
              <a:spcBef>
                <a:spcPts val="750"/>
              </a:spcBef>
              <a:spcAft>
                <a:spcPts val="0"/>
              </a:spcAft>
              <a:buClr>
                <a:schemeClr val="accent1"/>
              </a:buClr>
              <a:buSzPts val="1800"/>
              <a:buFont typeface="Arial"/>
              <a:buNone/>
              <a:defRPr b="0" i="0" sz="1800" u="none" cap="none" strike="noStrike">
                <a:solidFill>
                  <a:schemeClr val="accent1"/>
                </a:solidFill>
                <a:latin typeface="Arial"/>
                <a:ea typeface="Arial"/>
                <a:cs typeface="Arial"/>
                <a:sym typeface="Arial"/>
              </a:defRPr>
            </a:lvl1pPr>
            <a:lvl2pPr indent="-228600" lvl="1" marL="914400" marR="0" rtl="0" algn="l">
              <a:lnSpc>
                <a:spcPct val="90000"/>
              </a:lnSpc>
              <a:spcBef>
                <a:spcPts val="375"/>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375"/>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31" name="Google Shape;31;p4"/>
          <p:cNvSpPr txBox="1"/>
          <p:nvPr>
            <p:ph idx="6" type="body"/>
          </p:nvPr>
        </p:nvSpPr>
        <p:spPr>
          <a:xfrm>
            <a:off x="2661359" y="-813859"/>
            <a:ext cx="1260000" cy="468000"/>
          </a:xfrm>
          <a:prstGeom prst="rect">
            <a:avLst/>
          </a:prstGeom>
          <a:solidFill>
            <a:srgbClr val="FFFFFF"/>
          </a:solidFill>
          <a:ln>
            <a:noFill/>
          </a:ln>
        </p:spPr>
        <p:txBody>
          <a:bodyPr anchorCtr="0" anchor="ctr" bIns="45700" lIns="91425" spcFirstLastPara="1" rIns="91425" wrap="square" tIns="45700">
            <a:noAutofit/>
          </a:bodyPr>
          <a:lstStyle>
            <a:lvl1pPr indent="-228600" lvl="0" marL="457200" marR="0" rtl="0" algn="ctr">
              <a:lnSpc>
                <a:spcPct val="90000"/>
              </a:lnSpc>
              <a:spcBef>
                <a:spcPts val="750"/>
              </a:spcBef>
              <a:spcAft>
                <a:spcPts val="0"/>
              </a:spcAft>
              <a:buClr>
                <a:schemeClr val="accent1"/>
              </a:buClr>
              <a:buSzPts val="1400"/>
              <a:buFont typeface="Arial"/>
              <a:buNone/>
              <a:defRPr b="0" i="0" sz="1400" u="none" cap="none" strike="noStrike">
                <a:solidFill>
                  <a:schemeClr val="accent1"/>
                </a:solidFill>
                <a:latin typeface="Arial"/>
                <a:ea typeface="Arial"/>
                <a:cs typeface="Arial"/>
                <a:sym typeface="Arial"/>
              </a:defRPr>
            </a:lvl1pPr>
            <a:lvl2pPr indent="-228600" lvl="1" marL="914400" marR="0" rtl="0" algn="l">
              <a:lnSpc>
                <a:spcPct val="90000"/>
              </a:lnSpc>
              <a:spcBef>
                <a:spcPts val="375"/>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375"/>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32" name="Google Shape;32;p4"/>
          <p:cNvSpPr txBox="1"/>
          <p:nvPr>
            <p:ph idx="7" type="body"/>
          </p:nvPr>
        </p:nvSpPr>
        <p:spPr>
          <a:xfrm>
            <a:off x="3942826" y="-813859"/>
            <a:ext cx="1260000" cy="468000"/>
          </a:xfrm>
          <a:prstGeom prst="rect">
            <a:avLst/>
          </a:prstGeom>
          <a:solidFill>
            <a:srgbClr val="FFFFFF"/>
          </a:solidFill>
          <a:ln>
            <a:noFill/>
          </a:ln>
        </p:spPr>
        <p:txBody>
          <a:bodyPr anchorCtr="0" anchor="ctr" bIns="45700" lIns="91425" spcFirstLastPara="1" rIns="91425" wrap="square" tIns="45700">
            <a:noAutofit/>
          </a:bodyPr>
          <a:lstStyle>
            <a:lvl1pPr indent="-228600" lvl="0" marL="457200" marR="0" rtl="0" algn="ctr">
              <a:lnSpc>
                <a:spcPct val="90000"/>
              </a:lnSpc>
              <a:spcBef>
                <a:spcPts val="750"/>
              </a:spcBef>
              <a:spcAft>
                <a:spcPts val="0"/>
              </a:spcAft>
              <a:buClr>
                <a:schemeClr val="accent1"/>
              </a:buClr>
              <a:buSzPts val="1600"/>
              <a:buFont typeface="Arial"/>
              <a:buNone/>
              <a:defRPr b="1" i="0" sz="1600" u="none" cap="none" strike="noStrike">
                <a:solidFill>
                  <a:schemeClr val="accent1"/>
                </a:solidFill>
                <a:latin typeface="Arial"/>
                <a:ea typeface="Arial"/>
                <a:cs typeface="Arial"/>
                <a:sym typeface="Arial"/>
              </a:defRPr>
            </a:lvl1pPr>
            <a:lvl2pPr indent="-228600" lvl="1" marL="914400" marR="0" rtl="0" algn="l">
              <a:lnSpc>
                <a:spcPct val="90000"/>
              </a:lnSpc>
              <a:spcBef>
                <a:spcPts val="375"/>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375"/>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33" name="Google Shape;33;p4"/>
          <p:cNvSpPr txBox="1"/>
          <p:nvPr>
            <p:ph idx="8" type="body"/>
          </p:nvPr>
        </p:nvSpPr>
        <p:spPr>
          <a:xfrm>
            <a:off x="6505760" y="-813859"/>
            <a:ext cx="1260000" cy="468000"/>
          </a:xfrm>
          <a:prstGeom prst="rect">
            <a:avLst/>
          </a:prstGeom>
          <a:solidFill>
            <a:srgbClr val="FFFFFF"/>
          </a:solidFill>
          <a:ln>
            <a:noFill/>
          </a:ln>
        </p:spPr>
        <p:txBody>
          <a:bodyPr anchorCtr="0" anchor="ctr" bIns="45700" lIns="91425" spcFirstLastPara="1" rIns="91425" wrap="square" tIns="45700">
            <a:noAutofit/>
          </a:bodyPr>
          <a:lstStyle>
            <a:lvl1pPr indent="-228600" lvl="0" marL="457200" marR="0" rtl="0" algn="ctr">
              <a:lnSpc>
                <a:spcPct val="90000"/>
              </a:lnSpc>
              <a:spcBef>
                <a:spcPts val="75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indent="-228600" lvl="1" marL="914400" marR="0" rtl="0" algn="l">
              <a:lnSpc>
                <a:spcPct val="90000"/>
              </a:lnSpc>
              <a:spcBef>
                <a:spcPts val="375"/>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375"/>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34" name="Google Shape;34;p4"/>
          <p:cNvSpPr txBox="1"/>
          <p:nvPr>
            <p:ph idx="9" type="body"/>
          </p:nvPr>
        </p:nvSpPr>
        <p:spPr>
          <a:xfrm>
            <a:off x="7787230" y="-813859"/>
            <a:ext cx="1260000" cy="468000"/>
          </a:xfrm>
          <a:prstGeom prst="rect">
            <a:avLst/>
          </a:prstGeom>
          <a:solidFill>
            <a:srgbClr val="FFFFFF"/>
          </a:solidFill>
          <a:ln>
            <a:noFill/>
          </a:ln>
        </p:spPr>
        <p:txBody>
          <a:bodyPr anchorCtr="0" anchor="ctr" bIns="45700" lIns="91425" spcFirstLastPara="1" rIns="91425" wrap="square" tIns="45700">
            <a:noAutofit/>
          </a:bodyPr>
          <a:lstStyle>
            <a:lvl1pPr indent="-228600" lvl="0" marL="457200" marR="0" rtl="0" algn="ctr">
              <a:lnSpc>
                <a:spcPct val="90000"/>
              </a:lnSpc>
              <a:spcBef>
                <a:spcPts val="750"/>
              </a:spcBef>
              <a:spcAft>
                <a:spcPts val="0"/>
              </a:spcAft>
              <a:buClr>
                <a:schemeClr val="dk1"/>
              </a:buClr>
              <a:buSzPts val="800"/>
              <a:buFont typeface="Arial"/>
              <a:buNone/>
              <a:defRPr b="0" i="0" sz="800" u="none" cap="none" strike="noStrike">
                <a:solidFill>
                  <a:schemeClr val="dk1"/>
                </a:solidFill>
                <a:latin typeface="Arial"/>
                <a:ea typeface="Arial"/>
                <a:cs typeface="Arial"/>
                <a:sym typeface="Arial"/>
              </a:defRPr>
            </a:lvl1pPr>
            <a:lvl2pPr indent="-228600" lvl="1" marL="914400" marR="0" rtl="0" algn="l">
              <a:lnSpc>
                <a:spcPct val="90000"/>
              </a:lnSpc>
              <a:spcBef>
                <a:spcPts val="375"/>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375"/>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35" name="Google Shape;35;p4"/>
          <p:cNvSpPr txBox="1"/>
          <p:nvPr>
            <p:ph idx="13" type="body"/>
          </p:nvPr>
        </p:nvSpPr>
        <p:spPr>
          <a:xfrm>
            <a:off x="5224293" y="-813859"/>
            <a:ext cx="1260000" cy="468000"/>
          </a:xfrm>
          <a:prstGeom prst="rect">
            <a:avLst/>
          </a:prstGeom>
          <a:solidFill>
            <a:srgbClr val="FFFFFF"/>
          </a:solidFill>
          <a:ln>
            <a:noFill/>
          </a:ln>
        </p:spPr>
        <p:txBody>
          <a:bodyPr anchorCtr="0" anchor="ctr" bIns="45700" lIns="91425" spcFirstLastPara="1" rIns="91425" wrap="square" tIns="45700">
            <a:noAutofit/>
          </a:bodyPr>
          <a:lstStyle>
            <a:lvl1pPr indent="-228600" lvl="0" marL="457200" marR="0" rtl="0" algn="ctr">
              <a:lnSpc>
                <a:spcPct val="90000"/>
              </a:lnSpc>
              <a:spcBef>
                <a:spcPts val="750"/>
              </a:spcBef>
              <a:spcAft>
                <a:spcPts val="0"/>
              </a:spcAft>
              <a:buClr>
                <a:schemeClr val="dk1"/>
              </a:buClr>
              <a:buSzPts val="1400"/>
              <a:buFont typeface="Arial"/>
              <a:buNone/>
              <a:defRPr b="1" i="0" sz="1400" u="none" cap="none" strike="noStrike">
                <a:solidFill>
                  <a:schemeClr val="dk1"/>
                </a:solidFill>
                <a:latin typeface="Arial"/>
                <a:ea typeface="Arial"/>
                <a:cs typeface="Arial"/>
                <a:sym typeface="Arial"/>
              </a:defRPr>
            </a:lvl1pPr>
            <a:lvl2pPr indent="-228600" lvl="1" marL="914400" marR="0" rtl="0" algn="l">
              <a:lnSpc>
                <a:spcPct val="90000"/>
              </a:lnSpc>
              <a:spcBef>
                <a:spcPts val="375"/>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375"/>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1">
  <p:cSld name="TITLE_AND_BODY_2">
    <p:spTree>
      <p:nvGrpSpPr>
        <p:cNvPr id="195" name="Shape 195"/>
        <p:cNvGrpSpPr/>
        <p:nvPr/>
      </p:nvGrpSpPr>
      <p:grpSpPr>
        <a:xfrm>
          <a:off x="0" y="0"/>
          <a:ext cx="0" cy="0"/>
          <a:chOff x="0" y="0"/>
          <a:chExt cx="0" cy="0"/>
        </a:xfrm>
      </p:grpSpPr>
      <p:sp>
        <p:nvSpPr>
          <p:cNvPr id="196" name="Google Shape;196;p32"/>
          <p:cNvSpPr txBox="1"/>
          <p:nvPr>
            <p:ph idx="1" type="body"/>
          </p:nvPr>
        </p:nvSpPr>
        <p:spPr>
          <a:xfrm>
            <a:off x="768900" y="873250"/>
            <a:ext cx="3437700" cy="3009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sz="1400"/>
            </a:lvl1pPr>
            <a:lvl2pPr indent="-317500" lvl="1" marL="914400" rtl="0">
              <a:lnSpc>
                <a:spcPct val="100000"/>
              </a:lnSpc>
              <a:spcBef>
                <a:spcPts val="1600"/>
              </a:spcBef>
              <a:spcAft>
                <a:spcPts val="0"/>
              </a:spcAft>
              <a:buSzPts val="1400"/>
              <a:buChar char="○"/>
              <a:defRPr/>
            </a:lvl2pPr>
            <a:lvl3pPr indent="-317500" lvl="2" marL="1371600" rtl="0">
              <a:lnSpc>
                <a:spcPct val="100000"/>
              </a:lnSpc>
              <a:spcBef>
                <a:spcPts val="1600"/>
              </a:spcBef>
              <a:spcAft>
                <a:spcPts val="0"/>
              </a:spcAft>
              <a:buSzPts val="1400"/>
              <a:buChar char="■"/>
              <a:defRPr/>
            </a:lvl3pPr>
            <a:lvl4pPr indent="-317500" lvl="3" marL="1828800" rtl="0">
              <a:lnSpc>
                <a:spcPct val="100000"/>
              </a:lnSpc>
              <a:spcBef>
                <a:spcPts val="1600"/>
              </a:spcBef>
              <a:spcAft>
                <a:spcPts val="0"/>
              </a:spcAft>
              <a:buSzPts val="1400"/>
              <a:buChar char="●"/>
              <a:defRPr/>
            </a:lvl4pPr>
            <a:lvl5pPr indent="-317500" lvl="4" marL="2286000" rtl="0">
              <a:lnSpc>
                <a:spcPct val="100000"/>
              </a:lnSpc>
              <a:spcBef>
                <a:spcPts val="1600"/>
              </a:spcBef>
              <a:spcAft>
                <a:spcPts val="0"/>
              </a:spcAft>
              <a:buSzPts val="1400"/>
              <a:buChar char="○"/>
              <a:defRPr/>
            </a:lvl5pPr>
            <a:lvl6pPr indent="-317500" lvl="5" marL="2743200" rtl="0">
              <a:lnSpc>
                <a:spcPct val="100000"/>
              </a:lnSpc>
              <a:spcBef>
                <a:spcPts val="1600"/>
              </a:spcBef>
              <a:spcAft>
                <a:spcPts val="0"/>
              </a:spcAft>
              <a:buSzPts val="1400"/>
              <a:buChar char="■"/>
              <a:defRPr/>
            </a:lvl6pPr>
            <a:lvl7pPr indent="-317500" lvl="6" marL="3200400" rtl="0">
              <a:lnSpc>
                <a:spcPct val="100000"/>
              </a:lnSpc>
              <a:spcBef>
                <a:spcPts val="1600"/>
              </a:spcBef>
              <a:spcAft>
                <a:spcPts val="0"/>
              </a:spcAft>
              <a:buSzPts val="1400"/>
              <a:buChar char="●"/>
              <a:defRPr/>
            </a:lvl7pPr>
            <a:lvl8pPr indent="-317500" lvl="7" marL="3657600" rtl="0">
              <a:lnSpc>
                <a:spcPct val="100000"/>
              </a:lnSpc>
              <a:spcBef>
                <a:spcPts val="1600"/>
              </a:spcBef>
              <a:spcAft>
                <a:spcPts val="0"/>
              </a:spcAft>
              <a:buSzPts val="1400"/>
              <a:buChar char="○"/>
              <a:defRPr/>
            </a:lvl8pPr>
            <a:lvl9pPr indent="-317500" lvl="8" marL="4114800" rtl="0">
              <a:lnSpc>
                <a:spcPct val="100000"/>
              </a:lnSpc>
              <a:spcBef>
                <a:spcPts val="1600"/>
              </a:spcBef>
              <a:spcAft>
                <a:spcPts val="1600"/>
              </a:spcAft>
              <a:buSzPts val="1400"/>
              <a:buChar char="■"/>
              <a:defRPr/>
            </a:lvl9pPr>
          </a:lstStyle>
          <a:p/>
        </p:txBody>
      </p:sp>
      <p:sp>
        <p:nvSpPr>
          <p:cNvPr id="197" name="Google Shape;197;p32"/>
          <p:cNvSpPr txBox="1"/>
          <p:nvPr>
            <p:ph type="title"/>
          </p:nvPr>
        </p:nvSpPr>
        <p:spPr>
          <a:xfrm>
            <a:off x="768900" y="-54000"/>
            <a:ext cx="82728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198" name="Google Shape;198;p32"/>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
        <p:nvSpPr>
          <p:cNvPr id="199" name="Google Shape;199;p32"/>
          <p:cNvSpPr txBox="1"/>
          <p:nvPr>
            <p:ph idx="2" type="body"/>
          </p:nvPr>
        </p:nvSpPr>
        <p:spPr>
          <a:xfrm>
            <a:off x="4682775" y="873243"/>
            <a:ext cx="3437700" cy="40032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sz="1400"/>
            </a:lvl1pPr>
            <a:lvl2pPr indent="-317500" lvl="1" marL="914400" rtl="0">
              <a:lnSpc>
                <a:spcPct val="100000"/>
              </a:lnSpc>
              <a:spcBef>
                <a:spcPts val="1600"/>
              </a:spcBef>
              <a:spcAft>
                <a:spcPts val="0"/>
              </a:spcAft>
              <a:buSzPts val="1400"/>
              <a:buChar char="○"/>
              <a:defRPr/>
            </a:lvl2pPr>
            <a:lvl3pPr indent="-317500" lvl="2" marL="1371600" rtl="0">
              <a:lnSpc>
                <a:spcPct val="100000"/>
              </a:lnSpc>
              <a:spcBef>
                <a:spcPts val="1600"/>
              </a:spcBef>
              <a:spcAft>
                <a:spcPts val="0"/>
              </a:spcAft>
              <a:buSzPts val="1400"/>
              <a:buChar char="■"/>
              <a:defRPr/>
            </a:lvl3pPr>
            <a:lvl4pPr indent="-317500" lvl="3" marL="1828800" rtl="0">
              <a:lnSpc>
                <a:spcPct val="100000"/>
              </a:lnSpc>
              <a:spcBef>
                <a:spcPts val="1600"/>
              </a:spcBef>
              <a:spcAft>
                <a:spcPts val="0"/>
              </a:spcAft>
              <a:buSzPts val="1400"/>
              <a:buChar char="●"/>
              <a:defRPr/>
            </a:lvl4pPr>
            <a:lvl5pPr indent="-317500" lvl="4" marL="2286000" rtl="0">
              <a:lnSpc>
                <a:spcPct val="100000"/>
              </a:lnSpc>
              <a:spcBef>
                <a:spcPts val="1600"/>
              </a:spcBef>
              <a:spcAft>
                <a:spcPts val="0"/>
              </a:spcAft>
              <a:buSzPts val="1400"/>
              <a:buChar char="○"/>
              <a:defRPr/>
            </a:lvl5pPr>
            <a:lvl6pPr indent="-317500" lvl="5" marL="2743200" rtl="0">
              <a:lnSpc>
                <a:spcPct val="100000"/>
              </a:lnSpc>
              <a:spcBef>
                <a:spcPts val="1600"/>
              </a:spcBef>
              <a:spcAft>
                <a:spcPts val="0"/>
              </a:spcAft>
              <a:buSzPts val="1400"/>
              <a:buChar char="■"/>
              <a:defRPr/>
            </a:lvl6pPr>
            <a:lvl7pPr indent="-317500" lvl="6" marL="3200400" rtl="0">
              <a:lnSpc>
                <a:spcPct val="100000"/>
              </a:lnSpc>
              <a:spcBef>
                <a:spcPts val="1600"/>
              </a:spcBef>
              <a:spcAft>
                <a:spcPts val="0"/>
              </a:spcAft>
              <a:buSzPts val="1400"/>
              <a:buChar char="●"/>
              <a:defRPr/>
            </a:lvl7pPr>
            <a:lvl8pPr indent="-317500" lvl="7" marL="3657600" rtl="0">
              <a:lnSpc>
                <a:spcPct val="100000"/>
              </a:lnSpc>
              <a:spcBef>
                <a:spcPts val="1600"/>
              </a:spcBef>
              <a:spcAft>
                <a:spcPts val="0"/>
              </a:spcAft>
              <a:buSzPts val="1400"/>
              <a:buChar char="○"/>
              <a:defRPr/>
            </a:lvl8pPr>
            <a:lvl9pPr indent="-317500" lvl="8" marL="4114800" rtl="0">
              <a:lnSpc>
                <a:spcPct val="100000"/>
              </a:lnSpc>
              <a:spcBef>
                <a:spcPts val="1600"/>
              </a:spcBef>
              <a:spcAft>
                <a:spcPts val="1600"/>
              </a:spcAft>
              <a:buSzPts val="1400"/>
              <a:buChar char="■"/>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4" name="Shape 204"/>
        <p:cNvGrpSpPr/>
        <p:nvPr/>
      </p:nvGrpSpPr>
      <p:grpSpPr>
        <a:xfrm>
          <a:off x="0" y="0"/>
          <a:ext cx="0" cy="0"/>
          <a:chOff x="0" y="0"/>
          <a:chExt cx="0" cy="0"/>
        </a:xfrm>
      </p:grpSpPr>
      <p:sp>
        <p:nvSpPr>
          <p:cNvPr id="205" name="Google Shape;205;p3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06" name="Google Shape;206;p3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7" name="Google Shape;207;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8" name="Shape 208"/>
        <p:cNvGrpSpPr/>
        <p:nvPr/>
      </p:nvGrpSpPr>
      <p:grpSpPr>
        <a:xfrm>
          <a:off x="0" y="0"/>
          <a:ext cx="0" cy="0"/>
          <a:chOff x="0" y="0"/>
          <a:chExt cx="0" cy="0"/>
        </a:xfrm>
      </p:grpSpPr>
      <p:sp>
        <p:nvSpPr>
          <p:cNvPr id="209" name="Google Shape;209;p3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10" name="Google Shape;210;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1" name="Shape 211"/>
        <p:cNvGrpSpPr/>
        <p:nvPr/>
      </p:nvGrpSpPr>
      <p:grpSpPr>
        <a:xfrm>
          <a:off x="0" y="0"/>
          <a:ext cx="0" cy="0"/>
          <a:chOff x="0" y="0"/>
          <a:chExt cx="0" cy="0"/>
        </a:xfrm>
      </p:grpSpPr>
      <p:sp>
        <p:nvSpPr>
          <p:cNvPr id="212" name="Google Shape;212;p3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3" name="Google Shape;213;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14" name="Google Shape;214;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5" name="Shape 215"/>
        <p:cNvGrpSpPr/>
        <p:nvPr/>
      </p:nvGrpSpPr>
      <p:grpSpPr>
        <a:xfrm>
          <a:off x="0" y="0"/>
          <a:ext cx="0" cy="0"/>
          <a:chOff x="0" y="0"/>
          <a:chExt cx="0" cy="0"/>
        </a:xfrm>
      </p:grpSpPr>
      <p:sp>
        <p:nvSpPr>
          <p:cNvPr id="216" name="Google Shape;216;p3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7" name="Google Shape;217;p3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18" name="Google Shape;218;p37"/>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19" name="Google Shape;219;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0" name="Shape 220"/>
        <p:cNvGrpSpPr/>
        <p:nvPr/>
      </p:nvGrpSpPr>
      <p:grpSpPr>
        <a:xfrm>
          <a:off x="0" y="0"/>
          <a:ext cx="0" cy="0"/>
          <a:chOff x="0" y="0"/>
          <a:chExt cx="0" cy="0"/>
        </a:xfrm>
      </p:grpSpPr>
      <p:sp>
        <p:nvSpPr>
          <p:cNvPr id="221" name="Google Shape;221;p3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2" name="Google Shape;222;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23" name="Shape 223"/>
        <p:cNvGrpSpPr/>
        <p:nvPr/>
      </p:nvGrpSpPr>
      <p:grpSpPr>
        <a:xfrm>
          <a:off x="0" y="0"/>
          <a:ext cx="0" cy="0"/>
          <a:chOff x="0" y="0"/>
          <a:chExt cx="0" cy="0"/>
        </a:xfrm>
      </p:grpSpPr>
      <p:sp>
        <p:nvSpPr>
          <p:cNvPr id="224" name="Google Shape;224;p3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25" name="Google Shape;225;p3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26" name="Google Shape;226;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27" name="Shape 227"/>
        <p:cNvGrpSpPr/>
        <p:nvPr/>
      </p:nvGrpSpPr>
      <p:grpSpPr>
        <a:xfrm>
          <a:off x="0" y="0"/>
          <a:ext cx="0" cy="0"/>
          <a:chOff x="0" y="0"/>
          <a:chExt cx="0" cy="0"/>
        </a:xfrm>
      </p:grpSpPr>
      <p:sp>
        <p:nvSpPr>
          <p:cNvPr id="228" name="Google Shape;228;p40"/>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29" name="Google Shape;229;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30" name="Shape 230"/>
        <p:cNvGrpSpPr/>
        <p:nvPr/>
      </p:nvGrpSpPr>
      <p:grpSpPr>
        <a:xfrm>
          <a:off x="0" y="0"/>
          <a:ext cx="0" cy="0"/>
          <a:chOff x="0" y="0"/>
          <a:chExt cx="0" cy="0"/>
        </a:xfrm>
      </p:grpSpPr>
      <p:sp>
        <p:nvSpPr>
          <p:cNvPr id="231" name="Google Shape;231;p4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1"/>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33" name="Google Shape;233;p41"/>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34" name="Google Shape;234;p41"/>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35" name="Google Shape;235;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36" name="Shape 236"/>
        <p:cNvGrpSpPr/>
        <p:nvPr/>
      </p:nvGrpSpPr>
      <p:grpSpPr>
        <a:xfrm>
          <a:off x="0" y="0"/>
          <a:ext cx="0" cy="0"/>
          <a:chOff x="0" y="0"/>
          <a:chExt cx="0" cy="0"/>
        </a:xfrm>
      </p:grpSpPr>
      <p:sp>
        <p:nvSpPr>
          <p:cNvPr id="237" name="Google Shape;237;p42"/>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238" name="Google Shape;238;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RD 2">
  <p:cSld name="Title and Content_3">
    <p:spTree>
      <p:nvGrpSpPr>
        <p:cNvPr id="36" name="Shape 36"/>
        <p:cNvGrpSpPr/>
        <p:nvPr/>
      </p:nvGrpSpPr>
      <p:grpSpPr>
        <a:xfrm>
          <a:off x="0" y="0"/>
          <a:ext cx="0" cy="0"/>
          <a:chOff x="0" y="0"/>
          <a:chExt cx="0" cy="0"/>
        </a:xfrm>
      </p:grpSpPr>
      <p:sp>
        <p:nvSpPr>
          <p:cNvPr id="37" name="Google Shape;37;p5"/>
          <p:cNvSpPr txBox="1"/>
          <p:nvPr>
            <p:ph type="title"/>
          </p:nvPr>
        </p:nvSpPr>
        <p:spPr>
          <a:xfrm>
            <a:off x="457198" y="161389"/>
            <a:ext cx="7567500" cy="295800"/>
          </a:xfrm>
          <a:prstGeom prst="rect">
            <a:avLst/>
          </a:prstGeom>
          <a:noFill/>
          <a:ln>
            <a:noFill/>
          </a:ln>
        </p:spPr>
        <p:txBody>
          <a:bodyPr anchorCtr="0" anchor="b" bIns="41475" lIns="41475" spcFirstLastPara="1" rIns="41475" wrap="square" tIns="41475">
            <a:noAutofit/>
          </a:bodyPr>
          <a:lstStyle>
            <a:lvl1pPr lvl="0"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1pPr>
            <a:lvl2pPr lvl="1"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2pPr>
            <a:lvl3pPr lvl="2"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3pPr>
            <a:lvl4pPr lvl="3"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4pPr>
            <a:lvl5pPr lvl="4"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5pPr>
            <a:lvl6pPr lvl="5"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6pPr>
            <a:lvl7pPr lvl="6"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7pPr>
            <a:lvl8pPr lvl="7"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8pPr>
            <a:lvl9pPr lvl="8"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9pPr>
          </a:lstStyle>
          <a:p/>
        </p:txBody>
      </p:sp>
      <p:sp>
        <p:nvSpPr>
          <p:cNvPr id="38" name="Google Shape;38;p5"/>
          <p:cNvSpPr txBox="1"/>
          <p:nvPr>
            <p:ph idx="1" type="body"/>
          </p:nvPr>
        </p:nvSpPr>
        <p:spPr>
          <a:xfrm>
            <a:off x="415899" y="1076058"/>
            <a:ext cx="7486200" cy="3087900"/>
          </a:xfrm>
          <a:prstGeom prst="rect">
            <a:avLst/>
          </a:prstGeom>
          <a:noFill/>
          <a:ln>
            <a:noFill/>
          </a:ln>
        </p:spPr>
        <p:txBody>
          <a:bodyPr anchorCtr="0" anchor="t" bIns="41475" lIns="41475" spcFirstLastPara="1" rIns="41475" wrap="square" tIns="41475">
            <a:noAutofit/>
          </a:bodyPr>
          <a:lstStyle>
            <a:lvl1pPr indent="-228600" lvl="0" marL="457200" marR="0" rtl="0" algn="l">
              <a:lnSpc>
                <a:spcPct val="100000"/>
              </a:lnSpc>
              <a:spcBef>
                <a:spcPts val="0"/>
              </a:spcBef>
              <a:spcAft>
                <a:spcPts val="0"/>
              </a:spcAft>
              <a:buClr>
                <a:srgbClr val="000000"/>
              </a:buClr>
              <a:buSzPts val="800"/>
              <a:buNone/>
              <a:defRPr i="0" u="none" cap="none" strike="noStrike">
                <a:solidFill>
                  <a:srgbClr val="000000"/>
                </a:solidFill>
              </a:defRPr>
            </a:lvl1pPr>
            <a:lvl2pPr indent="-228600" lvl="1" marL="914400" marR="0" rtl="0" algn="l">
              <a:lnSpc>
                <a:spcPct val="100000"/>
              </a:lnSpc>
              <a:spcBef>
                <a:spcPts val="0"/>
              </a:spcBef>
              <a:spcAft>
                <a:spcPts val="0"/>
              </a:spcAft>
              <a:buClr>
                <a:srgbClr val="000000"/>
              </a:buClr>
              <a:buSzPts val="800"/>
              <a:buNone/>
              <a:defRPr i="0" u="none" cap="none" strike="noStrike">
                <a:solidFill>
                  <a:srgbClr val="000000"/>
                </a:solidFill>
              </a:defRPr>
            </a:lvl2pPr>
            <a:lvl3pPr indent="-228600" lvl="2" marL="1371600" marR="0" rtl="0" algn="l">
              <a:lnSpc>
                <a:spcPct val="100000"/>
              </a:lnSpc>
              <a:spcBef>
                <a:spcPts val="0"/>
              </a:spcBef>
              <a:spcAft>
                <a:spcPts val="0"/>
              </a:spcAft>
              <a:buClr>
                <a:srgbClr val="000000"/>
              </a:buClr>
              <a:buSzPts val="800"/>
              <a:buNone/>
              <a:defRPr i="0" u="none" cap="none" strike="noStrike">
                <a:solidFill>
                  <a:srgbClr val="000000"/>
                </a:solidFill>
              </a:defRPr>
            </a:lvl3pPr>
            <a:lvl4pPr indent="-228600" lvl="3" marL="1828800" marR="0" rtl="0" algn="l">
              <a:lnSpc>
                <a:spcPct val="100000"/>
              </a:lnSpc>
              <a:spcBef>
                <a:spcPts val="0"/>
              </a:spcBef>
              <a:spcAft>
                <a:spcPts val="0"/>
              </a:spcAft>
              <a:buClr>
                <a:srgbClr val="000000"/>
              </a:buClr>
              <a:buSzPts val="800"/>
              <a:buNone/>
              <a:defRPr i="0" u="none" cap="none" strike="noStrike">
                <a:solidFill>
                  <a:srgbClr val="000000"/>
                </a:solidFill>
              </a:defRPr>
            </a:lvl4pPr>
            <a:lvl5pPr indent="-228600" lvl="4" marL="2286000" marR="0" rtl="0" algn="l">
              <a:lnSpc>
                <a:spcPct val="100000"/>
              </a:lnSpc>
              <a:spcBef>
                <a:spcPts val="0"/>
              </a:spcBef>
              <a:spcAft>
                <a:spcPts val="0"/>
              </a:spcAft>
              <a:buClr>
                <a:srgbClr val="000000"/>
              </a:buClr>
              <a:buSzPts val="800"/>
              <a:buNone/>
              <a:defRPr i="0" u="none" cap="none" strike="noStrike">
                <a:solidFill>
                  <a:srgbClr val="000000"/>
                </a:solidFill>
              </a:defRPr>
            </a:lvl5pPr>
            <a:lvl6pPr indent="-228600" lvl="5" marL="2743200" marR="0" rtl="0" algn="l">
              <a:lnSpc>
                <a:spcPct val="100000"/>
              </a:lnSpc>
              <a:spcBef>
                <a:spcPts val="0"/>
              </a:spcBef>
              <a:spcAft>
                <a:spcPts val="0"/>
              </a:spcAft>
              <a:buClr>
                <a:srgbClr val="000000"/>
              </a:buClr>
              <a:buSzPts val="800"/>
              <a:buNone/>
              <a:defRPr i="0" u="none" cap="none" strike="noStrike">
                <a:solidFill>
                  <a:srgbClr val="000000"/>
                </a:solidFill>
              </a:defRPr>
            </a:lvl6pPr>
            <a:lvl7pPr indent="-228600" lvl="6" marL="3200400" marR="0" rtl="0" algn="l">
              <a:lnSpc>
                <a:spcPct val="100000"/>
              </a:lnSpc>
              <a:spcBef>
                <a:spcPts val="0"/>
              </a:spcBef>
              <a:spcAft>
                <a:spcPts val="0"/>
              </a:spcAft>
              <a:buClr>
                <a:srgbClr val="000000"/>
              </a:buClr>
              <a:buSzPts val="800"/>
              <a:buNone/>
              <a:defRPr i="0" u="none" cap="none" strike="noStrike">
                <a:solidFill>
                  <a:srgbClr val="000000"/>
                </a:solidFill>
              </a:defRPr>
            </a:lvl7pPr>
            <a:lvl8pPr indent="-228600" lvl="7" marL="3657600" marR="0" rtl="0" algn="l">
              <a:lnSpc>
                <a:spcPct val="100000"/>
              </a:lnSpc>
              <a:spcBef>
                <a:spcPts val="0"/>
              </a:spcBef>
              <a:spcAft>
                <a:spcPts val="0"/>
              </a:spcAft>
              <a:buClr>
                <a:srgbClr val="000000"/>
              </a:buClr>
              <a:buSzPts val="800"/>
              <a:buNone/>
              <a:defRPr i="0" u="none" cap="none" strike="noStrike">
                <a:solidFill>
                  <a:srgbClr val="000000"/>
                </a:solidFill>
              </a:defRPr>
            </a:lvl8pPr>
            <a:lvl9pPr indent="-228600" lvl="8" marL="4114800" marR="0" rtl="0" algn="l">
              <a:lnSpc>
                <a:spcPct val="100000"/>
              </a:lnSpc>
              <a:spcBef>
                <a:spcPts val="0"/>
              </a:spcBef>
              <a:spcAft>
                <a:spcPts val="0"/>
              </a:spcAft>
              <a:buClr>
                <a:srgbClr val="000000"/>
              </a:buClr>
              <a:buSzPts val="800"/>
              <a:buNone/>
              <a:defRPr i="0" u="none" cap="none" strike="noStrike">
                <a:solidFill>
                  <a:srgbClr val="000000"/>
                </a:solidFill>
              </a:defRPr>
            </a:lvl9pPr>
          </a:lstStyle>
          <a:p/>
        </p:txBody>
      </p:sp>
      <p:sp>
        <p:nvSpPr>
          <p:cNvPr id="39" name="Google Shape;39;p5"/>
          <p:cNvSpPr txBox="1"/>
          <p:nvPr>
            <p:ph idx="12" type="sldNum"/>
          </p:nvPr>
        </p:nvSpPr>
        <p:spPr>
          <a:xfrm>
            <a:off x="8734202" y="5001825"/>
            <a:ext cx="409800" cy="153900"/>
          </a:xfrm>
          <a:prstGeom prst="rect">
            <a:avLst/>
          </a:prstGeom>
          <a:noFill/>
          <a:ln>
            <a:noFill/>
          </a:ln>
        </p:spPr>
        <p:txBody>
          <a:bodyPr anchorCtr="0" anchor="t" bIns="0" lIns="0" spcFirstLastPara="1" rIns="0" wrap="square" tIns="0">
            <a:noAutofit/>
          </a:bodyPr>
          <a:lstStyle>
            <a:lvl1pPr indent="50800" lvl="0"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1pPr>
            <a:lvl2pPr indent="50800" lvl="1"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2pPr>
            <a:lvl3pPr indent="50800" lvl="2"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3pPr>
            <a:lvl4pPr indent="50800" lvl="3"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4pPr>
            <a:lvl5pPr indent="50800" lvl="4"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5pPr>
            <a:lvl6pPr indent="50800" lvl="5"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6pPr>
            <a:lvl7pPr indent="50800" lvl="6"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7pPr>
            <a:lvl8pPr indent="50800" lvl="7"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8pPr>
            <a:lvl9pPr indent="50800" lvl="8"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9p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39" name="Shape 239"/>
        <p:cNvGrpSpPr/>
        <p:nvPr/>
      </p:nvGrpSpPr>
      <p:grpSpPr>
        <a:xfrm>
          <a:off x="0" y="0"/>
          <a:ext cx="0" cy="0"/>
          <a:chOff x="0" y="0"/>
          <a:chExt cx="0" cy="0"/>
        </a:xfrm>
      </p:grpSpPr>
      <p:sp>
        <p:nvSpPr>
          <p:cNvPr id="240" name="Google Shape;240;p4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41" name="Google Shape;241;p43"/>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242" name="Google Shape;242;p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43" name="Shape 243"/>
        <p:cNvGrpSpPr/>
        <p:nvPr/>
      </p:nvGrpSpPr>
      <p:grpSpPr>
        <a:xfrm>
          <a:off x="0" y="0"/>
          <a:ext cx="0" cy="0"/>
          <a:chOff x="0" y="0"/>
          <a:chExt cx="0" cy="0"/>
        </a:xfrm>
      </p:grpSpPr>
      <p:sp>
        <p:nvSpPr>
          <p:cNvPr id="244" name="Google Shape;244;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full info">
  <p:cSld name="Cover full info">
    <p:spTree>
      <p:nvGrpSpPr>
        <p:cNvPr id="245" name="Shape 245"/>
        <p:cNvGrpSpPr/>
        <p:nvPr/>
      </p:nvGrpSpPr>
      <p:grpSpPr>
        <a:xfrm>
          <a:off x="0" y="0"/>
          <a:ext cx="0" cy="0"/>
          <a:chOff x="0" y="0"/>
          <a:chExt cx="0" cy="0"/>
        </a:xfrm>
      </p:grpSpPr>
      <p:sp>
        <p:nvSpPr>
          <p:cNvPr id="246" name="Google Shape;246;p45"/>
          <p:cNvSpPr/>
          <p:nvPr/>
        </p:nvSpPr>
        <p:spPr>
          <a:xfrm>
            <a:off x="0" y="0"/>
            <a:ext cx="9144000" cy="5143500"/>
          </a:xfrm>
          <a:prstGeom prst="rect">
            <a:avLst/>
          </a:prstGeom>
          <a:gradFill>
            <a:gsLst>
              <a:gs pos="0">
                <a:srgbClr val="9D0000"/>
              </a:gs>
              <a:gs pos="24000">
                <a:srgbClr val="9D0000"/>
              </a:gs>
              <a:gs pos="100000">
                <a:schemeClr val="accent1"/>
              </a:gs>
            </a:gsLst>
            <a:lin ang="2700006" scaled="0"/>
          </a:gradFill>
          <a:ln>
            <a:noFill/>
          </a:ln>
        </p:spPr>
        <p:txBody>
          <a:bodyPr anchorCtr="0" anchor="t" bIns="0" lIns="0" spcFirstLastPara="1" rIns="0" wrap="square" tIns="0">
            <a:noAutofit/>
          </a:bodyPr>
          <a:lstStyle/>
          <a:p>
            <a:pPr indent="0" lvl="0" marL="0" marR="0" rtl="0" algn="ctr">
              <a:spcBef>
                <a:spcPts val="0"/>
              </a:spcBef>
              <a:spcAft>
                <a:spcPts val="0"/>
              </a:spcAft>
              <a:buNone/>
            </a:pPr>
            <a:r>
              <a:t/>
            </a:r>
            <a:endParaRPr b="0" i="0" sz="3200" u="none" cap="none" strike="noStrike">
              <a:solidFill>
                <a:schemeClr val="lt2"/>
              </a:solidFill>
              <a:latin typeface="Arial"/>
              <a:ea typeface="Arial"/>
              <a:cs typeface="Arial"/>
              <a:sym typeface="Arial"/>
            </a:endParaRPr>
          </a:p>
        </p:txBody>
      </p:sp>
      <p:sp>
        <p:nvSpPr>
          <p:cNvPr id="247" name="Google Shape;247;p45"/>
          <p:cNvSpPr txBox="1"/>
          <p:nvPr>
            <p:ph type="title"/>
          </p:nvPr>
        </p:nvSpPr>
        <p:spPr>
          <a:xfrm>
            <a:off x="349031" y="1888848"/>
            <a:ext cx="6934200" cy="11421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chemeClr val="lt1"/>
              </a:buClr>
              <a:buSzPts val="4400"/>
              <a:buFont typeface="Arial"/>
              <a:buNone/>
              <a:defRPr sz="4400">
                <a:solidFill>
                  <a:schemeClr val="lt1"/>
                </a:solidFill>
                <a:latin typeface="Arial"/>
                <a:ea typeface="Arial"/>
                <a:cs typeface="Arial"/>
                <a:sym typeface="Aria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8" name="Google Shape;248;p45"/>
          <p:cNvSpPr txBox="1"/>
          <p:nvPr>
            <p:ph idx="1" type="body"/>
          </p:nvPr>
        </p:nvSpPr>
        <p:spPr>
          <a:xfrm>
            <a:off x="374650" y="3415499"/>
            <a:ext cx="6934200" cy="290700"/>
          </a:xfrm>
          <a:prstGeom prst="rect">
            <a:avLst/>
          </a:prstGeom>
          <a:noFill/>
          <a:ln>
            <a:noFill/>
          </a:ln>
        </p:spPr>
        <p:txBody>
          <a:bodyPr anchorCtr="0" anchor="t" bIns="0" lIns="0" spcFirstLastPara="1" rIns="0" wrap="square" tIns="0">
            <a:noAutofit/>
          </a:bodyPr>
          <a:lstStyle>
            <a:lvl1pPr indent="-228600" lvl="0" marL="457200" marR="0" rtl="0" algn="l">
              <a:lnSpc>
                <a:spcPct val="90000"/>
              </a:lnSpc>
              <a:spcBef>
                <a:spcPts val="750"/>
              </a:spcBef>
              <a:spcAft>
                <a:spcPts val="0"/>
              </a:spcAft>
              <a:buClr>
                <a:schemeClr val="lt1"/>
              </a:buClr>
              <a:buSzPts val="2100"/>
              <a:buFont typeface="Arial"/>
              <a:buNone/>
              <a:defRPr b="0" i="0" sz="2100" u="none" cap="none" strike="noStrike">
                <a:solidFill>
                  <a:schemeClr val="lt1"/>
                </a:solidFill>
                <a:latin typeface="Arial"/>
                <a:ea typeface="Arial"/>
                <a:cs typeface="Arial"/>
                <a:sym typeface="Arial"/>
              </a:defRPr>
            </a:lvl1pPr>
            <a:lvl2pPr indent="-228600" lvl="1" marL="9144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2pPr>
            <a:lvl3pPr indent="-228600" lvl="2" marL="13716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3pPr>
            <a:lvl4pPr indent="-228600" lvl="3" marL="18288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4pPr>
            <a:lvl5pPr indent="-228600" lvl="4" marL="22860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5pPr>
            <a:lvl6pPr indent="-314325" lvl="5" marL="27432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1200"/>
              </a:spcBef>
              <a:spcAft>
                <a:spcPts val="120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249" name="Google Shape;249;p45"/>
          <p:cNvSpPr txBox="1"/>
          <p:nvPr>
            <p:ph idx="2" type="body"/>
          </p:nvPr>
        </p:nvSpPr>
        <p:spPr>
          <a:xfrm>
            <a:off x="374649" y="4199145"/>
            <a:ext cx="6934200" cy="243300"/>
          </a:xfrm>
          <a:prstGeom prst="rect">
            <a:avLst/>
          </a:prstGeom>
          <a:noFill/>
          <a:ln>
            <a:noFill/>
          </a:ln>
        </p:spPr>
        <p:txBody>
          <a:bodyPr anchorCtr="0" anchor="t" bIns="0" lIns="0" spcFirstLastPara="1" rIns="0" wrap="square" tIns="0">
            <a:noAutofit/>
          </a:bodyPr>
          <a:lstStyle>
            <a:lvl1pPr indent="-228600" lvl="0" marL="457200" marR="0" rtl="0" algn="l">
              <a:lnSpc>
                <a:spcPct val="90000"/>
              </a:lnSpc>
              <a:spcBef>
                <a:spcPts val="75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228600" lvl="1" marL="9144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2pPr>
            <a:lvl3pPr indent="-228600" lvl="2" marL="13716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3pPr>
            <a:lvl4pPr indent="-228600" lvl="3" marL="18288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4pPr>
            <a:lvl5pPr indent="-228600" lvl="4" marL="22860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5pPr>
            <a:lvl6pPr indent="-314325" lvl="5" marL="27432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1200"/>
              </a:spcBef>
              <a:spcAft>
                <a:spcPts val="120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250" name="Google Shape;250;p45"/>
          <p:cNvSpPr txBox="1"/>
          <p:nvPr>
            <p:ph idx="3" type="body"/>
          </p:nvPr>
        </p:nvSpPr>
        <p:spPr>
          <a:xfrm>
            <a:off x="374649" y="4514755"/>
            <a:ext cx="1440000" cy="243300"/>
          </a:xfrm>
          <a:prstGeom prst="rect">
            <a:avLst/>
          </a:prstGeom>
          <a:noFill/>
          <a:ln>
            <a:noFill/>
          </a:ln>
        </p:spPr>
        <p:txBody>
          <a:bodyPr anchorCtr="0" anchor="t" bIns="0" lIns="0" spcFirstLastPara="1" rIns="0" wrap="square" tIns="0">
            <a:noAutofit/>
          </a:bodyPr>
          <a:lstStyle>
            <a:lvl1pPr indent="-228600" lvl="0" marL="457200" marR="0" rtl="0" algn="l">
              <a:lnSpc>
                <a:spcPct val="90000"/>
              </a:lnSpc>
              <a:spcBef>
                <a:spcPts val="75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228600" lvl="1" marL="9144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2pPr>
            <a:lvl3pPr indent="-228600" lvl="2" marL="13716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3pPr>
            <a:lvl4pPr indent="-228600" lvl="3" marL="18288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4pPr>
            <a:lvl5pPr indent="-228600" lvl="4" marL="22860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5pPr>
            <a:lvl6pPr indent="-314325" lvl="5" marL="27432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1200"/>
              </a:spcBef>
              <a:spcAft>
                <a:spcPts val="120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pic>
        <p:nvPicPr>
          <p:cNvPr id="251" name="Google Shape;251;p45"/>
          <p:cNvPicPr preferRelativeResize="0"/>
          <p:nvPr/>
        </p:nvPicPr>
        <p:blipFill rotWithShape="1">
          <a:blip r:embed="rId2">
            <a:alphaModFix/>
          </a:blip>
          <a:srcRect b="0" l="0" r="0" t="0"/>
          <a:stretch/>
        </p:blipFill>
        <p:spPr>
          <a:xfrm>
            <a:off x="374649" y="410041"/>
            <a:ext cx="1441362" cy="537361"/>
          </a:xfrm>
          <a:prstGeom prst="rect">
            <a:avLst/>
          </a:prstGeom>
          <a:noFill/>
          <a:ln>
            <a:noFill/>
          </a:ln>
        </p:spPr>
      </p:pic>
      <p:sp>
        <p:nvSpPr>
          <p:cNvPr id="252" name="Google Shape;252;p45"/>
          <p:cNvSpPr/>
          <p:nvPr/>
        </p:nvSpPr>
        <p:spPr>
          <a:xfrm>
            <a:off x="7459232" y="4456460"/>
            <a:ext cx="1295700" cy="276900"/>
          </a:xfrm>
          <a:prstGeom prst="rect">
            <a:avLst/>
          </a:prstGeom>
          <a:noFill/>
          <a:ln>
            <a:noFill/>
          </a:ln>
        </p:spPr>
        <p:txBody>
          <a:bodyPr anchorCtr="0" anchor="t" bIns="0" lIns="0" spcFirstLastPara="1" rIns="0" wrap="square" tIns="0">
            <a:noAutofit/>
          </a:bodyPr>
          <a:lstStyle/>
          <a:p>
            <a:pPr indent="0" lvl="0" marL="0" marR="0" rtl="0" algn="r">
              <a:spcBef>
                <a:spcPts val="0"/>
              </a:spcBef>
              <a:spcAft>
                <a:spcPts val="0"/>
              </a:spcAft>
              <a:buNone/>
            </a:pPr>
            <a:r>
              <a:rPr b="0" i="0" lang="en-US" sz="1800" u="sng" cap="none" strike="noStrike">
                <a:solidFill>
                  <a:schemeClr val="lt1"/>
                </a:solidFill>
                <a:latin typeface="Arial"/>
                <a:ea typeface="Arial"/>
                <a:cs typeface="Arial"/>
                <a:sym typeface="Arial"/>
              </a:rPr>
              <a:t>sit.or</a:t>
            </a:r>
            <a:r>
              <a:rPr b="0" i="0" lang="en-US" sz="1800" u="none" cap="none" strike="noStrike">
                <a:solidFill>
                  <a:schemeClr val="lt1"/>
                </a:solidFill>
                <a:latin typeface="Arial"/>
                <a:ea typeface="Arial"/>
                <a:cs typeface="Arial"/>
                <a:sym typeface="Arial"/>
              </a:rPr>
              <a:t>g </a:t>
            </a:r>
            <a:endParaRPr b="0" i="0" sz="1800" u="none" cap="none" strike="noStrike">
              <a:solidFill>
                <a:schemeClr val="lt1"/>
              </a:solidFill>
              <a:latin typeface="Arial"/>
              <a:ea typeface="Arial"/>
              <a:cs typeface="Arial"/>
              <a:sym typeface="Arial"/>
            </a:endParaRPr>
          </a:p>
        </p:txBody>
      </p:sp>
      <p:sp>
        <p:nvSpPr>
          <p:cNvPr id="253" name="Google Shape;253;p45"/>
          <p:cNvSpPr txBox="1"/>
          <p:nvPr>
            <p:ph idx="4" type="body"/>
          </p:nvPr>
        </p:nvSpPr>
        <p:spPr>
          <a:xfrm>
            <a:off x="98425" y="-813859"/>
            <a:ext cx="1260000" cy="468000"/>
          </a:xfrm>
          <a:prstGeom prst="rect">
            <a:avLst/>
          </a:prstGeom>
          <a:solidFill>
            <a:srgbClr val="FFFFFF"/>
          </a:solidFill>
          <a:ln>
            <a:noFill/>
          </a:ln>
        </p:spPr>
        <p:txBody>
          <a:bodyPr anchorCtr="0" anchor="ctr" bIns="45700" lIns="91425" spcFirstLastPara="1" rIns="91425" wrap="square" tIns="45700">
            <a:normAutofit/>
          </a:bodyPr>
          <a:lstStyle>
            <a:lvl1pPr indent="-228600" lvl="0" marL="457200" marR="0" rtl="0" algn="ctr">
              <a:lnSpc>
                <a:spcPct val="90000"/>
              </a:lnSpc>
              <a:spcBef>
                <a:spcPts val="750"/>
              </a:spcBef>
              <a:spcAft>
                <a:spcPts val="0"/>
              </a:spcAft>
              <a:buClr>
                <a:schemeClr val="dk1"/>
              </a:buClr>
              <a:buSzPts val="2800"/>
              <a:buFont typeface="Arial"/>
              <a:buNone/>
              <a:defRPr b="1" i="0" sz="2800" u="none" cap="none" strike="noStrike">
                <a:solidFill>
                  <a:schemeClr val="dk1"/>
                </a:solidFill>
                <a:latin typeface="Arial"/>
                <a:ea typeface="Arial"/>
                <a:cs typeface="Arial"/>
                <a:sym typeface="Arial"/>
              </a:defRPr>
            </a:lvl1pPr>
            <a:lvl2pPr indent="-228600" lvl="1" marL="914400" marR="0" rtl="0" algn="l">
              <a:lnSpc>
                <a:spcPct val="90000"/>
              </a:lnSpc>
              <a:spcBef>
                <a:spcPts val="1200"/>
              </a:spcBef>
              <a:spcAft>
                <a:spcPts val="0"/>
              </a:spcAft>
              <a:buClr>
                <a:schemeClr val="lt2"/>
              </a:buClr>
              <a:buSzPts val="2800"/>
              <a:buFont typeface="Arial"/>
              <a:buNone/>
              <a:defRPr b="1" i="0" sz="2800" u="none" cap="none" strike="noStrike">
                <a:solidFill>
                  <a:schemeClr val="lt2"/>
                </a:solidFill>
                <a:latin typeface="Arial"/>
                <a:ea typeface="Arial"/>
                <a:cs typeface="Arial"/>
                <a:sym typeface="Arial"/>
              </a:defRPr>
            </a:lvl2pPr>
            <a:lvl3pPr indent="-228600" lvl="2" marL="1371600" marR="0" rtl="0" algn="l">
              <a:lnSpc>
                <a:spcPct val="90000"/>
              </a:lnSpc>
              <a:spcBef>
                <a:spcPts val="1200"/>
              </a:spcBef>
              <a:spcAft>
                <a:spcPts val="0"/>
              </a:spcAft>
              <a:buClr>
                <a:schemeClr val="lt2"/>
              </a:buClr>
              <a:buSzPts val="2800"/>
              <a:buFont typeface="Arial"/>
              <a:buNone/>
              <a:defRPr b="1" i="0" sz="2800" u="none" cap="none" strike="noStrike">
                <a:solidFill>
                  <a:schemeClr val="lt2"/>
                </a:solidFill>
                <a:latin typeface="Arial"/>
                <a:ea typeface="Arial"/>
                <a:cs typeface="Arial"/>
                <a:sym typeface="Arial"/>
              </a:defRPr>
            </a:lvl3pPr>
            <a:lvl4pPr indent="-228600" lvl="3" marL="1828800" marR="0" rtl="0" algn="l">
              <a:lnSpc>
                <a:spcPct val="90000"/>
              </a:lnSpc>
              <a:spcBef>
                <a:spcPts val="1200"/>
              </a:spcBef>
              <a:spcAft>
                <a:spcPts val="0"/>
              </a:spcAft>
              <a:buClr>
                <a:schemeClr val="lt2"/>
              </a:buClr>
              <a:buSzPts val="2800"/>
              <a:buFont typeface="Arial"/>
              <a:buNone/>
              <a:defRPr b="1" i="0" sz="2800" u="none" cap="none" strike="noStrike">
                <a:solidFill>
                  <a:schemeClr val="lt2"/>
                </a:solidFill>
                <a:latin typeface="Arial"/>
                <a:ea typeface="Arial"/>
                <a:cs typeface="Arial"/>
                <a:sym typeface="Arial"/>
              </a:defRPr>
            </a:lvl4pPr>
            <a:lvl5pPr indent="-228600" lvl="4" marL="2286000" marR="0" rtl="0" algn="l">
              <a:lnSpc>
                <a:spcPct val="90000"/>
              </a:lnSpc>
              <a:spcBef>
                <a:spcPts val="1200"/>
              </a:spcBef>
              <a:spcAft>
                <a:spcPts val="0"/>
              </a:spcAft>
              <a:buClr>
                <a:schemeClr val="lt2"/>
              </a:buClr>
              <a:buSzPts val="2800"/>
              <a:buFont typeface="Arial"/>
              <a:buNone/>
              <a:defRPr b="1" i="0" sz="2800" u="none" cap="none" strike="noStrike">
                <a:solidFill>
                  <a:schemeClr val="lt2"/>
                </a:solidFill>
                <a:latin typeface="Arial"/>
                <a:ea typeface="Arial"/>
                <a:cs typeface="Arial"/>
                <a:sym typeface="Arial"/>
              </a:defRPr>
            </a:lvl5pPr>
            <a:lvl6pPr indent="-314325" lvl="5" marL="27432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1200"/>
              </a:spcBef>
              <a:spcAft>
                <a:spcPts val="120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254" name="Google Shape;254;p45"/>
          <p:cNvSpPr txBox="1"/>
          <p:nvPr>
            <p:ph idx="5" type="body"/>
          </p:nvPr>
        </p:nvSpPr>
        <p:spPr>
          <a:xfrm>
            <a:off x="1379892" y="-813859"/>
            <a:ext cx="1260000" cy="468000"/>
          </a:xfrm>
          <a:prstGeom prst="rect">
            <a:avLst/>
          </a:prstGeom>
          <a:solidFill>
            <a:srgbClr val="FFFFFF"/>
          </a:solidFill>
          <a:ln>
            <a:noFill/>
          </a:ln>
        </p:spPr>
        <p:txBody>
          <a:bodyPr anchorCtr="0" anchor="ctr" bIns="45700" lIns="91425" spcFirstLastPara="1" rIns="91425" wrap="square" tIns="45700">
            <a:normAutofit/>
          </a:bodyPr>
          <a:lstStyle>
            <a:lvl1pPr indent="-228600" lvl="0" marL="457200" marR="0" rtl="0" algn="ctr">
              <a:lnSpc>
                <a:spcPct val="90000"/>
              </a:lnSpc>
              <a:spcBef>
                <a:spcPts val="750"/>
              </a:spcBef>
              <a:spcAft>
                <a:spcPts val="0"/>
              </a:spcAft>
              <a:buClr>
                <a:schemeClr val="accent1"/>
              </a:buClr>
              <a:buSzPts val="1800"/>
              <a:buFont typeface="Arial"/>
              <a:buNone/>
              <a:defRPr b="0" i="0" sz="1800" u="none" cap="none" strike="noStrike">
                <a:solidFill>
                  <a:schemeClr val="accent1"/>
                </a:solidFill>
                <a:latin typeface="Arial"/>
                <a:ea typeface="Arial"/>
                <a:cs typeface="Arial"/>
                <a:sym typeface="Arial"/>
              </a:defRPr>
            </a:lvl1pPr>
            <a:lvl2pPr indent="-228600" lvl="1" marL="914400" marR="0" rtl="0" algn="l">
              <a:lnSpc>
                <a:spcPct val="90000"/>
              </a:lnSpc>
              <a:spcBef>
                <a:spcPts val="1200"/>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1200"/>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1200"/>
              </a:spcBef>
              <a:spcAft>
                <a:spcPts val="120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255" name="Google Shape;255;p45"/>
          <p:cNvSpPr txBox="1"/>
          <p:nvPr>
            <p:ph idx="6" type="body"/>
          </p:nvPr>
        </p:nvSpPr>
        <p:spPr>
          <a:xfrm>
            <a:off x="2661359" y="-813859"/>
            <a:ext cx="1260000" cy="468000"/>
          </a:xfrm>
          <a:prstGeom prst="rect">
            <a:avLst/>
          </a:prstGeom>
          <a:solidFill>
            <a:srgbClr val="FFFFFF"/>
          </a:solidFill>
          <a:ln>
            <a:noFill/>
          </a:ln>
        </p:spPr>
        <p:txBody>
          <a:bodyPr anchorCtr="0" anchor="ctr" bIns="45700" lIns="91425" spcFirstLastPara="1" rIns="91425" wrap="square" tIns="45700">
            <a:normAutofit/>
          </a:bodyPr>
          <a:lstStyle>
            <a:lvl1pPr indent="-228600" lvl="0" marL="457200" marR="0" rtl="0" algn="ctr">
              <a:lnSpc>
                <a:spcPct val="90000"/>
              </a:lnSpc>
              <a:spcBef>
                <a:spcPts val="750"/>
              </a:spcBef>
              <a:spcAft>
                <a:spcPts val="0"/>
              </a:spcAft>
              <a:buClr>
                <a:schemeClr val="accent1"/>
              </a:buClr>
              <a:buSzPts val="1400"/>
              <a:buFont typeface="Arial"/>
              <a:buNone/>
              <a:defRPr b="0" i="0" sz="1400" u="none" cap="none" strike="noStrike">
                <a:solidFill>
                  <a:schemeClr val="accent1"/>
                </a:solidFill>
                <a:latin typeface="Arial"/>
                <a:ea typeface="Arial"/>
                <a:cs typeface="Arial"/>
                <a:sym typeface="Arial"/>
              </a:defRPr>
            </a:lvl1pPr>
            <a:lvl2pPr indent="-228600" lvl="1" marL="914400" marR="0" rtl="0" algn="l">
              <a:lnSpc>
                <a:spcPct val="90000"/>
              </a:lnSpc>
              <a:spcBef>
                <a:spcPts val="1200"/>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1200"/>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1200"/>
              </a:spcBef>
              <a:spcAft>
                <a:spcPts val="120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256" name="Google Shape;256;p45"/>
          <p:cNvSpPr txBox="1"/>
          <p:nvPr>
            <p:ph idx="7" type="body"/>
          </p:nvPr>
        </p:nvSpPr>
        <p:spPr>
          <a:xfrm>
            <a:off x="3942826" y="-813859"/>
            <a:ext cx="1260000" cy="468000"/>
          </a:xfrm>
          <a:prstGeom prst="rect">
            <a:avLst/>
          </a:prstGeom>
          <a:solidFill>
            <a:srgbClr val="FFFFFF"/>
          </a:solidFill>
          <a:ln>
            <a:noFill/>
          </a:ln>
        </p:spPr>
        <p:txBody>
          <a:bodyPr anchorCtr="0" anchor="ctr" bIns="45700" lIns="91425" spcFirstLastPara="1" rIns="91425" wrap="square" tIns="45700">
            <a:normAutofit/>
          </a:bodyPr>
          <a:lstStyle>
            <a:lvl1pPr indent="-228600" lvl="0" marL="457200" marR="0" rtl="0" algn="ctr">
              <a:lnSpc>
                <a:spcPct val="90000"/>
              </a:lnSpc>
              <a:spcBef>
                <a:spcPts val="750"/>
              </a:spcBef>
              <a:spcAft>
                <a:spcPts val="0"/>
              </a:spcAft>
              <a:buClr>
                <a:schemeClr val="accent1"/>
              </a:buClr>
              <a:buSzPts val="1600"/>
              <a:buFont typeface="Arial"/>
              <a:buNone/>
              <a:defRPr b="1" i="0" sz="1600" u="none" cap="none" strike="noStrike">
                <a:solidFill>
                  <a:schemeClr val="accent1"/>
                </a:solidFill>
                <a:latin typeface="Arial"/>
                <a:ea typeface="Arial"/>
                <a:cs typeface="Arial"/>
                <a:sym typeface="Arial"/>
              </a:defRPr>
            </a:lvl1pPr>
            <a:lvl2pPr indent="-228600" lvl="1" marL="914400" marR="0" rtl="0" algn="l">
              <a:lnSpc>
                <a:spcPct val="90000"/>
              </a:lnSpc>
              <a:spcBef>
                <a:spcPts val="1200"/>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1200"/>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1200"/>
              </a:spcBef>
              <a:spcAft>
                <a:spcPts val="120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257" name="Google Shape;257;p45"/>
          <p:cNvSpPr txBox="1"/>
          <p:nvPr>
            <p:ph idx="8" type="body"/>
          </p:nvPr>
        </p:nvSpPr>
        <p:spPr>
          <a:xfrm>
            <a:off x="6505760" y="-813859"/>
            <a:ext cx="1260000" cy="468000"/>
          </a:xfrm>
          <a:prstGeom prst="rect">
            <a:avLst/>
          </a:prstGeom>
          <a:solidFill>
            <a:srgbClr val="FFFFFF"/>
          </a:solidFill>
          <a:ln>
            <a:noFill/>
          </a:ln>
        </p:spPr>
        <p:txBody>
          <a:bodyPr anchorCtr="0" anchor="ctr" bIns="45700" lIns="91425" spcFirstLastPara="1" rIns="91425" wrap="square" tIns="45700">
            <a:normAutofit/>
          </a:bodyPr>
          <a:lstStyle>
            <a:lvl1pPr indent="-228600" lvl="0" marL="457200" marR="0" rtl="0" algn="ctr">
              <a:lnSpc>
                <a:spcPct val="90000"/>
              </a:lnSpc>
              <a:spcBef>
                <a:spcPts val="75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indent="-228600" lvl="1" marL="914400" marR="0" rtl="0" algn="l">
              <a:lnSpc>
                <a:spcPct val="90000"/>
              </a:lnSpc>
              <a:spcBef>
                <a:spcPts val="1200"/>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1200"/>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1200"/>
              </a:spcBef>
              <a:spcAft>
                <a:spcPts val="120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258" name="Google Shape;258;p45"/>
          <p:cNvSpPr txBox="1"/>
          <p:nvPr>
            <p:ph idx="9" type="body"/>
          </p:nvPr>
        </p:nvSpPr>
        <p:spPr>
          <a:xfrm>
            <a:off x="7787230" y="-813859"/>
            <a:ext cx="1260000" cy="468000"/>
          </a:xfrm>
          <a:prstGeom prst="rect">
            <a:avLst/>
          </a:prstGeom>
          <a:solidFill>
            <a:srgbClr val="FFFFFF"/>
          </a:solidFill>
          <a:ln>
            <a:noFill/>
          </a:ln>
        </p:spPr>
        <p:txBody>
          <a:bodyPr anchorCtr="0" anchor="ctr" bIns="45700" lIns="91425" spcFirstLastPara="1" rIns="91425" wrap="square" tIns="45700">
            <a:normAutofit/>
          </a:bodyPr>
          <a:lstStyle>
            <a:lvl1pPr indent="-228600" lvl="0" marL="457200" marR="0" rtl="0" algn="ctr">
              <a:lnSpc>
                <a:spcPct val="90000"/>
              </a:lnSpc>
              <a:spcBef>
                <a:spcPts val="750"/>
              </a:spcBef>
              <a:spcAft>
                <a:spcPts val="0"/>
              </a:spcAft>
              <a:buClr>
                <a:schemeClr val="dk1"/>
              </a:buClr>
              <a:buSzPts val="800"/>
              <a:buFont typeface="Arial"/>
              <a:buNone/>
              <a:defRPr b="0" i="0" sz="800" u="none" cap="none" strike="noStrike">
                <a:solidFill>
                  <a:schemeClr val="dk1"/>
                </a:solidFill>
                <a:latin typeface="Arial"/>
                <a:ea typeface="Arial"/>
                <a:cs typeface="Arial"/>
                <a:sym typeface="Arial"/>
              </a:defRPr>
            </a:lvl1pPr>
            <a:lvl2pPr indent="-228600" lvl="1" marL="914400" marR="0" rtl="0" algn="l">
              <a:lnSpc>
                <a:spcPct val="90000"/>
              </a:lnSpc>
              <a:spcBef>
                <a:spcPts val="1200"/>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1200"/>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1200"/>
              </a:spcBef>
              <a:spcAft>
                <a:spcPts val="120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259" name="Google Shape;259;p45"/>
          <p:cNvSpPr txBox="1"/>
          <p:nvPr>
            <p:ph idx="13" type="body"/>
          </p:nvPr>
        </p:nvSpPr>
        <p:spPr>
          <a:xfrm>
            <a:off x="5224293" y="-813859"/>
            <a:ext cx="1260000" cy="468000"/>
          </a:xfrm>
          <a:prstGeom prst="rect">
            <a:avLst/>
          </a:prstGeom>
          <a:solidFill>
            <a:srgbClr val="FFFFFF"/>
          </a:solidFill>
          <a:ln>
            <a:noFill/>
          </a:ln>
        </p:spPr>
        <p:txBody>
          <a:bodyPr anchorCtr="0" anchor="ctr" bIns="45700" lIns="91425" spcFirstLastPara="1" rIns="91425" wrap="square" tIns="45700">
            <a:normAutofit/>
          </a:bodyPr>
          <a:lstStyle>
            <a:lvl1pPr indent="-228600" lvl="0" marL="457200" marR="0" rtl="0" algn="ctr">
              <a:lnSpc>
                <a:spcPct val="90000"/>
              </a:lnSpc>
              <a:spcBef>
                <a:spcPts val="750"/>
              </a:spcBef>
              <a:spcAft>
                <a:spcPts val="0"/>
              </a:spcAft>
              <a:buClr>
                <a:schemeClr val="dk1"/>
              </a:buClr>
              <a:buSzPts val="1400"/>
              <a:buFont typeface="Arial"/>
              <a:buNone/>
              <a:defRPr b="1" i="0" sz="1400" u="none" cap="none" strike="noStrike">
                <a:solidFill>
                  <a:schemeClr val="dk1"/>
                </a:solidFill>
                <a:latin typeface="Arial"/>
                <a:ea typeface="Arial"/>
                <a:cs typeface="Arial"/>
                <a:sym typeface="Arial"/>
              </a:defRPr>
            </a:lvl1pPr>
            <a:lvl2pPr indent="-228600" lvl="1" marL="914400" marR="0" rtl="0" algn="l">
              <a:lnSpc>
                <a:spcPct val="90000"/>
              </a:lnSpc>
              <a:spcBef>
                <a:spcPts val="1200"/>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1200"/>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1200"/>
              </a:spcBef>
              <a:spcAft>
                <a:spcPts val="120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RD">
  <p:cSld name="Title and Content_4">
    <p:spTree>
      <p:nvGrpSpPr>
        <p:cNvPr id="260" name="Shape 260"/>
        <p:cNvGrpSpPr/>
        <p:nvPr/>
      </p:nvGrpSpPr>
      <p:grpSpPr>
        <a:xfrm>
          <a:off x="0" y="0"/>
          <a:ext cx="0" cy="0"/>
          <a:chOff x="0" y="0"/>
          <a:chExt cx="0" cy="0"/>
        </a:xfrm>
      </p:grpSpPr>
      <p:sp>
        <p:nvSpPr>
          <p:cNvPr id="261" name="Google Shape;261;p46"/>
          <p:cNvSpPr txBox="1"/>
          <p:nvPr>
            <p:ph type="title"/>
          </p:nvPr>
        </p:nvSpPr>
        <p:spPr>
          <a:xfrm>
            <a:off x="457198" y="161389"/>
            <a:ext cx="7567500" cy="295800"/>
          </a:xfrm>
          <a:prstGeom prst="rect">
            <a:avLst/>
          </a:prstGeom>
          <a:noFill/>
          <a:ln>
            <a:noFill/>
          </a:ln>
        </p:spPr>
        <p:txBody>
          <a:bodyPr anchorCtr="0" anchor="b" bIns="41475" lIns="41475" spcFirstLastPara="1" rIns="41475" wrap="square" tIns="41475">
            <a:normAutofit/>
          </a:bodyPr>
          <a:lstStyle>
            <a:lvl1pPr lvl="0"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1pPr>
            <a:lvl2pPr lvl="1"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2pPr>
            <a:lvl3pPr lvl="2"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3pPr>
            <a:lvl4pPr lvl="3"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4pPr>
            <a:lvl5pPr lvl="4"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5pPr>
            <a:lvl6pPr lvl="5"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6pPr>
            <a:lvl7pPr lvl="6"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7pPr>
            <a:lvl8pPr lvl="7"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8pPr>
            <a:lvl9pPr lvl="8"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9pPr>
          </a:lstStyle>
          <a:p/>
        </p:txBody>
      </p:sp>
      <p:sp>
        <p:nvSpPr>
          <p:cNvPr id="262" name="Google Shape;262;p46"/>
          <p:cNvSpPr txBox="1"/>
          <p:nvPr>
            <p:ph idx="1" type="body"/>
          </p:nvPr>
        </p:nvSpPr>
        <p:spPr>
          <a:xfrm>
            <a:off x="415899" y="1076058"/>
            <a:ext cx="7486200" cy="3087900"/>
          </a:xfrm>
          <a:prstGeom prst="rect">
            <a:avLst/>
          </a:prstGeom>
          <a:noFill/>
          <a:ln>
            <a:noFill/>
          </a:ln>
        </p:spPr>
        <p:txBody>
          <a:bodyPr anchorCtr="0" anchor="t" bIns="41475" lIns="41475" spcFirstLastPara="1" rIns="41475" wrap="square" tIns="41475">
            <a:normAutofit/>
          </a:bodyPr>
          <a:lstStyle>
            <a:lvl1pPr indent="-228600" lvl="0" marL="457200" marR="0" rtl="0" algn="l">
              <a:lnSpc>
                <a:spcPct val="100000"/>
              </a:lnSpc>
              <a:spcBef>
                <a:spcPts val="0"/>
              </a:spcBef>
              <a:spcAft>
                <a:spcPts val="0"/>
              </a:spcAft>
              <a:buClr>
                <a:srgbClr val="000000"/>
              </a:buClr>
              <a:buSzPts val="1800"/>
              <a:buNone/>
              <a:defRPr i="0" u="none" cap="none" strike="noStrike">
                <a:solidFill>
                  <a:srgbClr val="000000"/>
                </a:solidFill>
              </a:defRPr>
            </a:lvl1pPr>
            <a:lvl2pPr indent="-228600" lvl="1" marL="914400" marR="0" rtl="0" algn="l">
              <a:lnSpc>
                <a:spcPct val="100000"/>
              </a:lnSpc>
              <a:spcBef>
                <a:spcPts val="0"/>
              </a:spcBef>
              <a:spcAft>
                <a:spcPts val="0"/>
              </a:spcAft>
              <a:buClr>
                <a:srgbClr val="000000"/>
              </a:buClr>
              <a:buSzPts val="1400"/>
              <a:buNone/>
              <a:defRPr i="0" u="none" cap="none" strike="noStrike">
                <a:solidFill>
                  <a:srgbClr val="000000"/>
                </a:solidFill>
              </a:defRPr>
            </a:lvl2pPr>
            <a:lvl3pPr indent="-228600" lvl="2" marL="1371600" marR="0" rtl="0" algn="l">
              <a:lnSpc>
                <a:spcPct val="100000"/>
              </a:lnSpc>
              <a:spcBef>
                <a:spcPts val="0"/>
              </a:spcBef>
              <a:spcAft>
                <a:spcPts val="0"/>
              </a:spcAft>
              <a:buClr>
                <a:srgbClr val="000000"/>
              </a:buClr>
              <a:buSzPts val="1400"/>
              <a:buNone/>
              <a:defRPr i="0" u="none" cap="none" strike="noStrike">
                <a:solidFill>
                  <a:srgbClr val="000000"/>
                </a:solidFill>
              </a:defRPr>
            </a:lvl3pPr>
            <a:lvl4pPr indent="-228600" lvl="3" marL="1828800" marR="0" rtl="0" algn="l">
              <a:lnSpc>
                <a:spcPct val="100000"/>
              </a:lnSpc>
              <a:spcBef>
                <a:spcPts val="0"/>
              </a:spcBef>
              <a:spcAft>
                <a:spcPts val="0"/>
              </a:spcAft>
              <a:buClr>
                <a:srgbClr val="000000"/>
              </a:buClr>
              <a:buSzPts val="1400"/>
              <a:buNone/>
              <a:defRPr i="0" u="none" cap="none" strike="noStrike">
                <a:solidFill>
                  <a:srgbClr val="000000"/>
                </a:solidFill>
              </a:defRPr>
            </a:lvl4pPr>
            <a:lvl5pPr indent="-228600" lvl="4" marL="2286000" marR="0" rtl="0" algn="l">
              <a:lnSpc>
                <a:spcPct val="100000"/>
              </a:lnSpc>
              <a:spcBef>
                <a:spcPts val="0"/>
              </a:spcBef>
              <a:spcAft>
                <a:spcPts val="0"/>
              </a:spcAft>
              <a:buClr>
                <a:srgbClr val="000000"/>
              </a:buClr>
              <a:buSzPts val="1400"/>
              <a:buNone/>
              <a:defRPr i="0" u="none" cap="none" strike="noStrike">
                <a:solidFill>
                  <a:srgbClr val="000000"/>
                </a:solidFill>
              </a:defRPr>
            </a:lvl5pPr>
            <a:lvl6pPr indent="-228600" lvl="5" marL="2743200" marR="0" rtl="0" algn="l">
              <a:lnSpc>
                <a:spcPct val="100000"/>
              </a:lnSpc>
              <a:spcBef>
                <a:spcPts val="0"/>
              </a:spcBef>
              <a:spcAft>
                <a:spcPts val="0"/>
              </a:spcAft>
              <a:buClr>
                <a:srgbClr val="000000"/>
              </a:buClr>
              <a:buSzPts val="1400"/>
              <a:buNone/>
              <a:defRPr i="0" u="none" cap="none" strike="noStrike">
                <a:solidFill>
                  <a:srgbClr val="000000"/>
                </a:solidFill>
              </a:defRPr>
            </a:lvl6pPr>
            <a:lvl7pPr indent="-228600" lvl="6" marL="3200400" marR="0" rtl="0" algn="l">
              <a:lnSpc>
                <a:spcPct val="100000"/>
              </a:lnSpc>
              <a:spcBef>
                <a:spcPts val="0"/>
              </a:spcBef>
              <a:spcAft>
                <a:spcPts val="0"/>
              </a:spcAft>
              <a:buClr>
                <a:srgbClr val="000000"/>
              </a:buClr>
              <a:buSzPts val="1400"/>
              <a:buNone/>
              <a:defRPr i="0" u="none" cap="none" strike="noStrike">
                <a:solidFill>
                  <a:srgbClr val="000000"/>
                </a:solidFill>
              </a:defRPr>
            </a:lvl7pPr>
            <a:lvl8pPr indent="-228600" lvl="7" marL="3657600" marR="0" rtl="0" algn="l">
              <a:lnSpc>
                <a:spcPct val="100000"/>
              </a:lnSpc>
              <a:spcBef>
                <a:spcPts val="0"/>
              </a:spcBef>
              <a:spcAft>
                <a:spcPts val="0"/>
              </a:spcAft>
              <a:buClr>
                <a:srgbClr val="000000"/>
              </a:buClr>
              <a:buSzPts val="1400"/>
              <a:buNone/>
              <a:defRPr i="0" u="none" cap="none" strike="noStrike">
                <a:solidFill>
                  <a:srgbClr val="000000"/>
                </a:solidFill>
              </a:defRPr>
            </a:lvl8pPr>
            <a:lvl9pPr indent="-228600" lvl="8" marL="4114800" marR="0" rtl="0" algn="l">
              <a:lnSpc>
                <a:spcPct val="100000"/>
              </a:lnSpc>
              <a:spcBef>
                <a:spcPts val="0"/>
              </a:spcBef>
              <a:spcAft>
                <a:spcPts val="0"/>
              </a:spcAft>
              <a:buClr>
                <a:srgbClr val="000000"/>
              </a:buClr>
              <a:buSzPts val="1400"/>
              <a:buNone/>
              <a:defRPr i="0" u="none" cap="none" strike="noStrike">
                <a:solidFill>
                  <a:srgbClr val="000000"/>
                </a:solidFill>
              </a:defRPr>
            </a:lvl9pPr>
          </a:lstStyle>
          <a:p/>
        </p:txBody>
      </p:sp>
      <p:sp>
        <p:nvSpPr>
          <p:cNvPr id="263" name="Google Shape;263;p46"/>
          <p:cNvSpPr txBox="1"/>
          <p:nvPr>
            <p:ph idx="12" type="sldNum"/>
          </p:nvPr>
        </p:nvSpPr>
        <p:spPr>
          <a:xfrm>
            <a:off x="8734202" y="5001825"/>
            <a:ext cx="409800" cy="153900"/>
          </a:xfrm>
          <a:prstGeom prst="rect">
            <a:avLst/>
          </a:prstGeom>
          <a:noFill/>
          <a:ln>
            <a:noFill/>
          </a:ln>
        </p:spPr>
        <p:txBody>
          <a:bodyPr anchorCtr="0" anchor="t" bIns="0" lIns="0" spcFirstLastPara="1" rIns="0" wrap="square" tIns="0">
            <a:normAutofit/>
          </a:bodyPr>
          <a:lstStyle>
            <a:lvl1pPr indent="50800" lvl="0"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1pPr>
            <a:lvl2pPr indent="50800" lvl="1"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2pPr>
            <a:lvl3pPr indent="50800" lvl="2"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3pPr>
            <a:lvl4pPr indent="50800" lvl="3"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4pPr>
            <a:lvl5pPr indent="50800" lvl="4"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5pPr>
            <a:lvl6pPr indent="50800" lvl="5"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6pPr>
            <a:lvl7pPr indent="50800" lvl="6"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7pPr>
            <a:lvl8pPr indent="50800" lvl="7"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8pPr>
            <a:lvl9pPr indent="50800" lvl="8"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9p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0">
  <p:cSld name="Title and Content 0">
    <p:spTree>
      <p:nvGrpSpPr>
        <p:cNvPr id="264" name="Shape 264"/>
        <p:cNvGrpSpPr/>
        <p:nvPr/>
      </p:nvGrpSpPr>
      <p:grpSpPr>
        <a:xfrm>
          <a:off x="0" y="0"/>
          <a:ext cx="0" cy="0"/>
          <a:chOff x="0" y="0"/>
          <a:chExt cx="0" cy="0"/>
        </a:xfrm>
      </p:grpSpPr>
      <p:sp>
        <p:nvSpPr>
          <p:cNvPr id="265" name="Google Shape;265;p47"/>
          <p:cNvSpPr txBox="1"/>
          <p:nvPr>
            <p:ph type="title"/>
          </p:nvPr>
        </p:nvSpPr>
        <p:spPr>
          <a:xfrm>
            <a:off x="451423" y="190414"/>
            <a:ext cx="7567500" cy="295800"/>
          </a:xfrm>
          <a:prstGeom prst="rect">
            <a:avLst/>
          </a:prstGeom>
          <a:noFill/>
          <a:ln>
            <a:noFill/>
          </a:ln>
        </p:spPr>
        <p:txBody>
          <a:bodyPr anchorCtr="0" anchor="t" bIns="41500" lIns="41500" spcFirstLastPara="1" rIns="41500" wrap="square" tIns="41500">
            <a:normAutofit/>
          </a:bodyPr>
          <a:lstStyle>
            <a:lvl1pPr lvl="0"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1pPr>
            <a:lvl2pPr lvl="1"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2pPr>
            <a:lvl3pPr lvl="2"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3pPr>
            <a:lvl4pPr lvl="3"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4pPr>
            <a:lvl5pPr lvl="4"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5pPr>
            <a:lvl6pPr lvl="5"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6pPr>
            <a:lvl7pPr lvl="6"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7pPr>
            <a:lvl8pPr lvl="7"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8pPr>
            <a:lvl9pPr lvl="8"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9pPr>
          </a:lstStyle>
          <a:p/>
        </p:txBody>
      </p:sp>
      <p:sp>
        <p:nvSpPr>
          <p:cNvPr id="266" name="Google Shape;266;p47"/>
          <p:cNvSpPr txBox="1"/>
          <p:nvPr>
            <p:ph idx="1" type="body"/>
          </p:nvPr>
        </p:nvSpPr>
        <p:spPr>
          <a:xfrm>
            <a:off x="415899" y="1076059"/>
            <a:ext cx="7486200" cy="3087900"/>
          </a:xfrm>
          <a:prstGeom prst="rect">
            <a:avLst/>
          </a:prstGeom>
          <a:noFill/>
          <a:ln>
            <a:noFill/>
          </a:ln>
        </p:spPr>
        <p:txBody>
          <a:bodyPr anchorCtr="0" anchor="t" bIns="41500" lIns="41500" spcFirstLastPara="1" rIns="41500" wrap="square" tIns="41500">
            <a:normAutofit/>
          </a:bodyPr>
          <a:lstStyle>
            <a:lvl1pPr indent="-228600" lvl="0" marL="4572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9pPr>
          </a:lstStyle>
          <a:p/>
        </p:txBody>
      </p:sp>
      <p:sp>
        <p:nvSpPr>
          <p:cNvPr id="267" name="Google Shape;267;p47"/>
          <p:cNvSpPr txBox="1"/>
          <p:nvPr>
            <p:ph idx="12" type="sldNum"/>
          </p:nvPr>
        </p:nvSpPr>
        <p:spPr>
          <a:xfrm>
            <a:off x="8670203" y="4962275"/>
            <a:ext cx="473700" cy="132900"/>
          </a:xfrm>
          <a:prstGeom prst="rect">
            <a:avLst/>
          </a:prstGeom>
          <a:noFill/>
          <a:ln>
            <a:noFill/>
          </a:ln>
        </p:spPr>
        <p:txBody>
          <a:bodyPr anchorCtr="0" anchor="t" bIns="0" lIns="0" spcFirstLastPara="1" rIns="0" wrap="square" tIns="0">
            <a:normAutofit lnSpcReduction="20000"/>
          </a:bodyPr>
          <a:lstStyle>
            <a:lvl1pPr indent="50800" lvl="0"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1pPr>
            <a:lvl2pPr indent="50800" lvl="1"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2pPr>
            <a:lvl3pPr indent="50800" lvl="2"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3pPr>
            <a:lvl4pPr indent="50800" lvl="3"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4pPr>
            <a:lvl5pPr indent="50800" lvl="4"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5pPr>
            <a:lvl6pPr indent="50800" lvl="5"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6pPr>
            <a:lvl7pPr indent="50800" lvl="6"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7pPr>
            <a:lvl8pPr indent="50800" lvl="7"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8pPr>
            <a:lvl9pPr indent="50800" lvl="8"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9p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pos="2880">
          <p15:clr>
            <a:srgbClr val="FA7B17"/>
          </p15:clr>
        </p15:guide>
        <p15:guide id="2" pos="288">
          <p15:clr>
            <a:srgbClr val="FA7B17"/>
          </p15:clr>
        </p15:guide>
        <p15:guide id="3" orient="horz" pos="3110">
          <p15:clr>
            <a:srgbClr val="FA7B17"/>
          </p15:clr>
        </p15:guide>
        <p15:guide id="4" orient="horz" pos="288">
          <p15:clr>
            <a:srgbClr val="FA7B17"/>
          </p15:clr>
        </p15:guide>
        <p15:guide id="5" orient="horz" pos="1620">
          <p15:clr>
            <a:srgbClr val="FA7B17"/>
          </p15:clr>
        </p15:guide>
      </p15:sldGuideLst>
    </p:ext>
  </p:extLst>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
  <p:cSld name="TITLE_AND_BODY_1_1_1">
    <p:spTree>
      <p:nvGrpSpPr>
        <p:cNvPr id="268" name="Shape 268"/>
        <p:cNvGrpSpPr/>
        <p:nvPr/>
      </p:nvGrpSpPr>
      <p:grpSpPr>
        <a:xfrm>
          <a:off x="0" y="0"/>
          <a:ext cx="0" cy="0"/>
          <a:chOff x="0" y="0"/>
          <a:chExt cx="0" cy="0"/>
        </a:xfrm>
      </p:grpSpPr>
      <p:sp>
        <p:nvSpPr>
          <p:cNvPr id="269" name="Google Shape;269;p48"/>
          <p:cNvSpPr txBox="1"/>
          <p:nvPr>
            <p:ph type="title"/>
          </p:nvPr>
        </p:nvSpPr>
        <p:spPr>
          <a:xfrm>
            <a:off x="1076700" y="1499825"/>
            <a:ext cx="3371400" cy="4998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EF475B"/>
              </a:buClr>
              <a:buSzPts val="1800"/>
              <a:buNone/>
              <a:defRPr sz="1800">
                <a:solidFill>
                  <a:srgbClr val="EF475B"/>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270" name="Google Shape;270;p48"/>
          <p:cNvSpPr txBox="1"/>
          <p:nvPr>
            <p:ph idx="1" type="subTitle"/>
          </p:nvPr>
        </p:nvSpPr>
        <p:spPr>
          <a:xfrm>
            <a:off x="1076700" y="2035324"/>
            <a:ext cx="3371400" cy="6711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71" name="Google Shape;271;p48"/>
          <p:cNvSpPr txBox="1"/>
          <p:nvPr>
            <p:ph idx="2" type="title"/>
          </p:nvPr>
        </p:nvSpPr>
        <p:spPr>
          <a:xfrm>
            <a:off x="768900" y="-54000"/>
            <a:ext cx="82323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272" name="Google Shape;272;p48"/>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
        <p:nvSpPr>
          <p:cNvPr id="273" name="Google Shape;273;p48"/>
          <p:cNvSpPr txBox="1"/>
          <p:nvPr>
            <p:ph idx="3" type="title"/>
          </p:nvPr>
        </p:nvSpPr>
        <p:spPr>
          <a:xfrm>
            <a:off x="1076700" y="2873725"/>
            <a:ext cx="3371400" cy="4998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EF475B"/>
              </a:buClr>
              <a:buSzPts val="1800"/>
              <a:buNone/>
              <a:defRPr sz="1800">
                <a:solidFill>
                  <a:srgbClr val="EF475B"/>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274" name="Google Shape;274;p48"/>
          <p:cNvSpPr txBox="1"/>
          <p:nvPr>
            <p:ph idx="4" type="subTitle"/>
          </p:nvPr>
        </p:nvSpPr>
        <p:spPr>
          <a:xfrm>
            <a:off x="1076700" y="3409224"/>
            <a:ext cx="3371400" cy="6711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
  <p:cSld name="TITLE_AND_BODY_1_1_2">
    <p:spTree>
      <p:nvGrpSpPr>
        <p:cNvPr id="275" name="Shape 275"/>
        <p:cNvGrpSpPr/>
        <p:nvPr/>
      </p:nvGrpSpPr>
      <p:grpSpPr>
        <a:xfrm>
          <a:off x="0" y="0"/>
          <a:ext cx="0" cy="0"/>
          <a:chOff x="0" y="0"/>
          <a:chExt cx="0" cy="0"/>
        </a:xfrm>
      </p:grpSpPr>
      <p:sp>
        <p:nvSpPr>
          <p:cNvPr id="276" name="Google Shape;276;p49"/>
          <p:cNvSpPr txBox="1"/>
          <p:nvPr>
            <p:ph type="title"/>
          </p:nvPr>
        </p:nvSpPr>
        <p:spPr>
          <a:xfrm>
            <a:off x="1076700" y="1532054"/>
            <a:ext cx="2096100" cy="4998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77" name="Google Shape;277;p49"/>
          <p:cNvSpPr txBox="1"/>
          <p:nvPr>
            <p:ph idx="1" type="subTitle"/>
          </p:nvPr>
        </p:nvSpPr>
        <p:spPr>
          <a:xfrm>
            <a:off x="1076700" y="2067550"/>
            <a:ext cx="2096100" cy="586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8" name="Google Shape;278;p49"/>
          <p:cNvSpPr txBox="1"/>
          <p:nvPr>
            <p:ph idx="2" type="title"/>
          </p:nvPr>
        </p:nvSpPr>
        <p:spPr>
          <a:xfrm>
            <a:off x="768900" y="-54000"/>
            <a:ext cx="82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279" name="Google Shape;279;p49"/>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
        <p:nvSpPr>
          <p:cNvPr id="280" name="Google Shape;280;p49"/>
          <p:cNvSpPr txBox="1"/>
          <p:nvPr>
            <p:ph idx="3" type="title"/>
          </p:nvPr>
        </p:nvSpPr>
        <p:spPr>
          <a:xfrm>
            <a:off x="3523950" y="1532054"/>
            <a:ext cx="2096100" cy="4998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81" name="Google Shape;281;p49"/>
          <p:cNvSpPr txBox="1"/>
          <p:nvPr>
            <p:ph idx="4" type="subTitle"/>
          </p:nvPr>
        </p:nvSpPr>
        <p:spPr>
          <a:xfrm>
            <a:off x="3523950" y="2067550"/>
            <a:ext cx="2096100" cy="586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2" name="Google Shape;282;p49"/>
          <p:cNvSpPr txBox="1"/>
          <p:nvPr>
            <p:ph idx="5" type="title"/>
          </p:nvPr>
        </p:nvSpPr>
        <p:spPr>
          <a:xfrm>
            <a:off x="5971200" y="1532054"/>
            <a:ext cx="2096100" cy="4998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83" name="Google Shape;283;p49"/>
          <p:cNvSpPr txBox="1"/>
          <p:nvPr>
            <p:ph idx="6" type="subTitle"/>
          </p:nvPr>
        </p:nvSpPr>
        <p:spPr>
          <a:xfrm>
            <a:off x="5971200" y="2067550"/>
            <a:ext cx="2096100" cy="586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4" name="Google Shape;284;p49"/>
          <p:cNvSpPr txBox="1"/>
          <p:nvPr>
            <p:ph idx="7" type="title"/>
          </p:nvPr>
        </p:nvSpPr>
        <p:spPr>
          <a:xfrm>
            <a:off x="1076700" y="3120604"/>
            <a:ext cx="2096100" cy="4998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85" name="Google Shape;285;p49"/>
          <p:cNvSpPr txBox="1"/>
          <p:nvPr>
            <p:ph idx="8" type="subTitle"/>
          </p:nvPr>
        </p:nvSpPr>
        <p:spPr>
          <a:xfrm>
            <a:off x="1076700" y="3656100"/>
            <a:ext cx="2096100" cy="586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6" name="Google Shape;286;p49"/>
          <p:cNvSpPr txBox="1"/>
          <p:nvPr>
            <p:ph idx="9" type="title"/>
          </p:nvPr>
        </p:nvSpPr>
        <p:spPr>
          <a:xfrm>
            <a:off x="3523950" y="3120604"/>
            <a:ext cx="2096100" cy="4998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87" name="Google Shape;287;p49"/>
          <p:cNvSpPr txBox="1"/>
          <p:nvPr>
            <p:ph idx="13" type="subTitle"/>
          </p:nvPr>
        </p:nvSpPr>
        <p:spPr>
          <a:xfrm>
            <a:off x="3523950" y="3656100"/>
            <a:ext cx="2096100" cy="586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8" name="Google Shape;288;p49"/>
          <p:cNvSpPr txBox="1"/>
          <p:nvPr>
            <p:ph idx="14" type="title"/>
          </p:nvPr>
        </p:nvSpPr>
        <p:spPr>
          <a:xfrm>
            <a:off x="5971200" y="3120604"/>
            <a:ext cx="2096100" cy="4998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89" name="Google Shape;289;p49"/>
          <p:cNvSpPr txBox="1"/>
          <p:nvPr>
            <p:ph idx="15" type="subTitle"/>
          </p:nvPr>
        </p:nvSpPr>
        <p:spPr>
          <a:xfrm>
            <a:off x="5971200" y="3656100"/>
            <a:ext cx="2096100" cy="586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RD 1">
  <p:cSld name="Title and Content_5">
    <p:spTree>
      <p:nvGrpSpPr>
        <p:cNvPr id="290" name="Shape 290"/>
        <p:cNvGrpSpPr/>
        <p:nvPr/>
      </p:nvGrpSpPr>
      <p:grpSpPr>
        <a:xfrm>
          <a:off x="0" y="0"/>
          <a:ext cx="0" cy="0"/>
          <a:chOff x="0" y="0"/>
          <a:chExt cx="0" cy="0"/>
        </a:xfrm>
      </p:grpSpPr>
      <p:sp>
        <p:nvSpPr>
          <p:cNvPr id="291" name="Google Shape;291;p50"/>
          <p:cNvSpPr txBox="1"/>
          <p:nvPr>
            <p:ph type="title"/>
          </p:nvPr>
        </p:nvSpPr>
        <p:spPr>
          <a:xfrm>
            <a:off x="457198" y="161389"/>
            <a:ext cx="7567500" cy="295800"/>
          </a:xfrm>
          <a:prstGeom prst="rect">
            <a:avLst/>
          </a:prstGeom>
          <a:noFill/>
          <a:ln>
            <a:noFill/>
          </a:ln>
        </p:spPr>
        <p:txBody>
          <a:bodyPr anchorCtr="0" anchor="b" bIns="41475" lIns="41475" spcFirstLastPara="1" rIns="41475" wrap="square" tIns="41475">
            <a:normAutofit/>
          </a:bodyPr>
          <a:lstStyle>
            <a:lvl1pPr lvl="0"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1pPr>
            <a:lvl2pPr lvl="1"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2pPr>
            <a:lvl3pPr lvl="2"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3pPr>
            <a:lvl4pPr lvl="3"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4pPr>
            <a:lvl5pPr lvl="4"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5pPr>
            <a:lvl6pPr lvl="5"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6pPr>
            <a:lvl7pPr lvl="6"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7pPr>
            <a:lvl8pPr lvl="7"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8pPr>
            <a:lvl9pPr lvl="8"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9pPr>
          </a:lstStyle>
          <a:p/>
        </p:txBody>
      </p:sp>
      <p:sp>
        <p:nvSpPr>
          <p:cNvPr id="292" name="Google Shape;292;p50"/>
          <p:cNvSpPr txBox="1"/>
          <p:nvPr>
            <p:ph idx="1" type="body"/>
          </p:nvPr>
        </p:nvSpPr>
        <p:spPr>
          <a:xfrm>
            <a:off x="415899" y="1076058"/>
            <a:ext cx="7486200" cy="3087900"/>
          </a:xfrm>
          <a:prstGeom prst="rect">
            <a:avLst/>
          </a:prstGeom>
          <a:noFill/>
          <a:ln>
            <a:noFill/>
          </a:ln>
        </p:spPr>
        <p:txBody>
          <a:bodyPr anchorCtr="0" anchor="t" bIns="41475" lIns="41475" spcFirstLastPara="1" rIns="41475" wrap="square" tIns="41475">
            <a:normAutofit/>
          </a:bodyPr>
          <a:lstStyle>
            <a:lvl1pPr indent="-228600" lvl="0" marL="457200" marR="0" rtl="0" algn="l">
              <a:lnSpc>
                <a:spcPct val="100000"/>
              </a:lnSpc>
              <a:spcBef>
                <a:spcPts val="0"/>
              </a:spcBef>
              <a:spcAft>
                <a:spcPts val="0"/>
              </a:spcAft>
              <a:buClr>
                <a:srgbClr val="000000"/>
              </a:buClr>
              <a:buSzPts val="1800"/>
              <a:buNone/>
              <a:defRPr i="0" u="none" cap="none" strike="noStrike">
                <a:solidFill>
                  <a:srgbClr val="000000"/>
                </a:solidFill>
              </a:defRPr>
            </a:lvl1pPr>
            <a:lvl2pPr indent="-228600" lvl="1" marL="914400" marR="0" rtl="0" algn="l">
              <a:lnSpc>
                <a:spcPct val="100000"/>
              </a:lnSpc>
              <a:spcBef>
                <a:spcPts val="0"/>
              </a:spcBef>
              <a:spcAft>
                <a:spcPts val="0"/>
              </a:spcAft>
              <a:buClr>
                <a:srgbClr val="000000"/>
              </a:buClr>
              <a:buSzPts val="1400"/>
              <a:buNone/>
              <a:defRPr i="0" u="none" cap="none" strike="noStrike">
                <a:solidFill>
                  <a:srgbClr val="000000"/>
                </a:solidFill>
              </a:defRPr>
            </a:lvl2pPr>
            <a:lvl3pPr indent="-228600" lvl="2" marL="1371600" marR="0" rtl="0" algn="l">
              <a:lnSpc>
                <a:spcPct val="100000"/>
              </a:lnSpc>
              <a:spcBef>
                <a:spcPts val="0"/>
              </a:spcBef>
              <a:spcAft>
                <a:spcPts val="0"/>
              </a:spcAft>
              <a:buClr>
                <a:srgbClr val="000000"/>
              </a:buClr>
              <a:buSzPts val="1400"/>
              <a:buNone/>
              <a:defRPr i="0" u="none" cap="none" strike="noStrike">
                <a:solidFill>
                  <a:srgbClr val="000000"/>
                </a:solidFill>
              </a:defRPr>
            </a:lvl3pPr>
            <a:lvl4pPr indent="-228600" lvl="3" marL="1828800" marR="0" rtl="0" algn="l">
              <a:lnSpc>
                <a:spcPct val="100000"/>
              </a:lnSpc>
              <a:spcBef>
                <a:spcPts val="0"/>
              </a:spcBef>
              <a:spcAft>
                <a:spcPts val="0"/>
              </a:spcAft>
              <a:buClr>
                <a:srgbClr val="000000"/>
              </a:buClr>
              <a:buSzPts val="1400"/>
              <a:buNone/>
              <a:defRPr i="0" u="none" cap="none" strike="noStrike">
                <a:solidFill>
                  <a:srgbClr val="000000"/>
                </a:solidFill>
              </a:defRPr>
            </a:lvl4pPr>
            <a:lvl5pPr indent="-228600" lvl="4" marL="2286000" marR="0" rtl="0" algn="l">
              <a:lnSpc>
                <a:spcPct val="100000"/>
              </a:lnSpc>
              <a:spcBef>
                <a:spcPts val="0"/>
              </a:spcBef>
              <a:spcAft>
                <a:spcPts val="0"/>
              </a:spcAft>
              <a:buClr>
                <a:srgbClr val="000000"/>
              </a:buClr>
              <a:buSzPts val="1400"/>
              <a:buNone/>
              <a:defRPr i="0" u="none" cap="none" strike="noStrike">
                <a:solidFill>
                  <a:srgbClr val="000000"/>
                </a:solidFill>
              </a:defRPr>
            </a:lvl5pPr>
            <a:lvl6pPr indent="-228600" lvl="5" marL="2743200" marR="0" rtl="0" algn="l">
              <a:lnSpc>
                <a:spcPct val="100000"/>
              </a:lnSpc>
              <a:spcBef>
                <a:spcPts val="0"/>
              </a:spcBef>
              <a:spcAft>
                <a:spcPts val="0"/>
              </a:spcAft>
              <a:buClr>
                <a:srgbClr val="000000"/>
              </a:buClr>
              <a:buSzPts val="1400"/>
              <a:buNone/>
              <a:defRPr i="0" u="none" cap="none" strike="noStrike">
                <a:solidFill>
                  <a:srgbClr val="000000"/>
                </a:solidFill>
              </a:defRPr>
            </a:lvl6pPr>
            <a:lvl7pPr indent="-228600" lvl="6" marL="3200400" marR="0" rtl="0" algn="l">
              <a:lnSpc>
                <a:spcPct val="100000"/>
              </a:lnSpc>
              <a:spcBef>
                <a:spcPts val="0"/>
              </a:spcBef>
              <a:spcAft>
                <a:spcPts val="0"/>
              </a:spcAft>
              <a:buClr>
                <a:srgbClr val="000000"/>
              </a:buClr>
              <a:buSzPts val="1400"/>
              <a:buNone/>
              <a:defRPr i="0" u="none" cap="none" strike="noStrike">
                <a:solidFill>
                  <a:srgbClr val="000000"/>
                </a:solidFill>
              </a:defRPr>
            </a:lvl7pPr>
            <a:lvl8pPr indent="-228600" lvl="7" marL="3657600" marR="0" rtl="0" algn="l">
              <a:lnSpc>
                <a:spcPct val="100000"/>
              </a:lnSpc>
              <a:spcBef>
                <a:spcPts val="0"/>
              </a:spcBef>
              <a:spcAft>
                <a:spcPts val="0"/>
              </a:spcAft>
              <a:buClr>
                <a:srgbClr val="000000"/>
              </a:buClr>
              <a:buSzPts val="1400"/>
              <a:buNone/>
              <a:defRPr i="0" u="none" cap="none" strike="noStrike">
                <a:solidFill>
                  <a:srgbClr val="000000"/>
                </a:solidFill>
              </a:defRPr>
            </a:lvl8pPr>
            <a:lvl9pPr indent="-228600" lvl="8" marL="4114800" marR="0" rtl="0" algn="l">
              <a:lnSpc>
                <a:spcPct val="100000"/>
              </a:lnSpc>
              <a:spcBef>
                <a:spcPts val="0"/>
              </a:spcBef>
              <a:spcAft>
                <a:spcPts val="0"/>
              </a:spcAft>
              <a:buClr>
                <a:srgbClr val="000000"/>
              </a:buClr>
              <a:buSzPts val="1400"/>
              <a:buNone/>
              <a:defRPr i="0" u="none" cap="none" strike="noStrike">
                <a:solidFill>
                  <a:srgbClr val="000000"/>
                </a:solidFill>
              </a:defRPr>
            </a:lvl9pPr>
          </a:lstStyle>
          <a:p/>
        </p:txBody>
      </p:sp>
      <p:sp>
        <p:nvSpPr>
          <p:cNvPr id="293" name="Google Shape;293;p50"/>
          <p:cNvSpPr txBox="1"/>
          <p:nvPr>
            <p:ph idx="12" type="sldNum"/>
          </p:nvPr>
        </p:nvSpPr>
        <p:spPr>
          <a:xfrm>
            <a:off x="8734202" y="5001825"/>
            <a:ext cx="409800" cy="153900"/>
          </a:xfrm>
          <a:prstGeom prst="rect">
            <a:avLst/>
          </a:prstGeom>
          <a:noFill/>
          <a:ln>
            <a:noFill/>
          </a:ln>
        </p:spPr>
        <p:txBody>
          <a:bodyPr anchorCtr="0" anchor="t" bIns="0" lIns="0" spcFirstLastPara="1" rIns="0" wrap="square" tIns="0">
            <a:normAutofit/>
          </a:bodyPr>
          <a:lstStyle>
            <a:lvl1pPr indent="50800" lvl="0"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1pPr>
            <a:lvl2pPr indent="50800" lvl="1"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2pPr>
            <a:lvl3pPr indent="50800" lvl="2"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3pPr>
            <a:lvl4pPr indent="50800" lvl="3"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4pPr>
            <a:lvl5pPr indent="50800" lvl="4"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5pPr>
            <a:lvl6pPr indent="50800" lvl="5"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6pPr>
            <a:lvl7pPr indent="50800" lvl="6"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7pPr>
            <a:lvl8pPr indent="50800" lvl="7"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8pPr>
            <a:lvl9pPr indent="50800" lvl="8"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9p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ITLE_AND_BODY_1">
    <p:spTree>
      <p:nvGrpSpPr>
        <p:cNvPr id="40" name="Shape 40"/>
        <p:cNvGrpSpPr/>
        <p:nvPr/>
      </p:nvGrpSpPr>
      <p:grpSpPr>
        <a:xfrm>
          <a:off x="0" y="0"/>
          <a:ext cx="0" cy="0"/>
          <a:chOff x="0" y="0"/>
          <a:chExt cx="0" cy="0"/>
        </a:xfrm>
      </p:grpSpPr>
      <p:sp>
        <p:nvSpPr>
          <p:cNvPr id="41" name="Google Shape;41;p6"/>
          <p:cNvSpPr txBox="1"/>
          <p:nvPr>
            <p:ph type="title"/>
          </p:nvPr>
        </p:nvSpPr>
        <p:spPr>
          <a:xfrm>
            <a:off x="935650" y="1174738"/>
            <a:ext cx="2096100" cy="403800"/>
          </a:xfrm>
          <a:prstGeom prst="rect">
            <a:avLst/>
          </a:prstGeom>
        </p:spPr>
        <p:txBody>
          <a:bodyPr anchorCtr="0" anchor="b" bIns="41500" lIns="41500" spcFirstLastPara="1" rIns="41500" wrap="square" tIns="41500">
            <a:noAutofit/>
          </a:bodyPr>
          <a:lstStyle>
            <a:lvl1pPr lvl="0" rtl="0" algn="r">
              <a:spcBef>
                <a:spcPts val="0"/>
              </a:spcBef>
              <a:spcAft>
                <a:spcPts val="0"/>
              </a:spcAft>
              <a:buClr>
                <a:srgbClr val="EF475B"/>
              </a:buClr>
              <a:buSzPts val="1800"/>
              <a:buNone/>
              <a:defRPr sz="1800">
                <a:solidFill>
                  <a:srgbClr val="EF475B"/>
                </a:solidFill>
              </a:defRPr>
            </a:lvl1pPr>
            <a:lvl2pPr lvl="1" rtl="0" algn="r">
              <a:spcBef>
                <a:spcPts val="0"/>
              </a:spcBef>
              <a:spcAft>
                <a:spcPts val="0"/>
              </a:spcAft>
              <a:buClr>
                <a:schemeClr val="accent1"/>
              </a:buClr>
              <a:buSzPts val="1800"/>
              <a:buNone/>
              <a:defRPr sz="1800">
                <a:solidFill>
                  <a:schemeClr val="accent1"/>
                </a:solidFill>
              </a:defRPr>
            </a:lvl2pPr>
            <a:lvl3pPr lvl="2" rtl="0" algn="r">
              <a:spcBef>
                <a:spcPts val="0"/>
              </a:spcBef>
              <a:spcAft>
                <a:spcPts val="0"/>
              </a:spcAft>
              <a:buClr>
                <a:schemeClr val="accent1"/>
              </a:buClr>
              <a:buSzPts val="1800"/>
              <a:buNone/>
              <a:defRPr sz="1800">
                <a:solidFill>
                  <a:schemeClr val="accent1"/>
                </a:solidFill>
              </a:defRPr>
            </a:lvl3pPr>
            <a:lvl4pPr lvl="3" rtl="0" algn="r">
              <a:spcBef>
                <a:spcPts val="0"/>
              </a:spcBef>
              <a:spcAft>
                <a:spcPts val="0"/>
              </a:spcAft>
              <a:buClr>
                <a:schemeClr val="accent1"/>
              </a:buClr>
              <a:buSzPts val="1800"/>
              <a:buNone/>
              <a:defRPr sz="1800">
                <a:solidFill>
                  <a:schemeClr val="accent1"/>
                </a:solidFill>
              </a:defRPr>
            </a:lvl4pPr>
            <a:lvl5pPr lvl="4" rtl="0" algn="r">
              <a:spcBef>
                <a:spcPts val="0"/>
              </a:spcBef>
              <a:spcAft>
                <a:spcPts val="0"/>
              </a:spcAft>
              <a:buClr>
                <a:schemeClr val="accent1"/>
              </a:buClr>
              <a:buSzPts val="1800"/>
              <a:buNone/>
              <a:defRPr sz="1800">
                <a:solidFill>
                  <a:schemeClr val="accent1"/>
                </a:solidFill>
              </a:defRPr>
            </a:lvl5pPr>
            <a:lvl6pPr lvl="5" rtl="0" algn="r">
              <a:spcBef>
                <a:spcPts val="0"/>
              </a:spcBef>
              <a:spcAft>
                <a:spcPts val="0"/>
              </a:spcAft>
              <a:buClr>
                <a:schemeClr val="accent1"/>
              </a:buClr>
              <a:buSzPts val="1800"/>
              <a:buNone/>
              <a:defRPr sz="1800">
                <a:solidFill>
                  <a:schemeClr val="accent1"/>
                </a:solidFill>
              </a:defRPr>
            </a:lvl6pPr>
            <a:lvl7pPr lvl="6" rtl="0" algn="r">
              <a:spcBef>
                <a:spcPts val="0"/>
              </a:spcBef>
              <a:spcAft>
                <a:spcPts val="0"/>
              </a:spcAft>
              <a:buClr>
                <a:schemeClr val="accent1"/>
              </a:buClr>
              <a:buSzPts val="1800"/>
              <a:buNone/>
              <a:defRPr sz="1800">
                <a:solidFill>
                  <a:schemeClr val="accent1"/>
                </a:solidFill>
              </a:defRPr>
            </a:lvl7pPr>
            <a:lvl8pPr lvl="7" rtl="0" algn="r">
              <a:spcBef>
                <a:spcPts val="0"/>
              </a:spcBef>
              <a:spcAft>
                <a:spcPts val="0"/>
              </a:spcAft>
              <a:buClr>
                <a:schemeClr val="accent1"/>
              </a:buClr>
              <a:buSzPts val="1800"/>
              <a:buNone/>
              <a:defRPr sz="1800">
                <a:solidFill>
                  <a:schemeClr val="accent1"/>
                </a:solidFill>
              </a:defRPr>
            </a:lvl8pPr>
            <a:lvl9pPr lvl="8" rtl="0" algn="r">
              <a:spcBef>
                <a:spcPts val="0"/>
              </a:spcBef>
              <a:spcAft>
                <a:spcPts val="0"/>
              </a:spcAft>
              <a:buClr>
                <a:schemeClr val="accent1"/>
              </a:buClr>
              <a:buSzPts val="1800"/>
              <a:buNone/>
              <a:defRPr sz="1800">
                <a:solidFill>
                  <a:schemeClr val="accent1"/>
                </a:solidFill>
              </a:defRPr>
            </a:lvl9pPr>
          </a:lstStyle>
          <a:p/>
        </p:txBody>
      </p:sp>
      <p:sp>
        <p:nvSpPr>
          <p:cNvPr id="42" name="Google Shape;42;p6"/>
          <p:cNvSpPr txBox="1"/>
          <p:nvPr>
            <p:ph idx="1" type="subTitle"/>
          </p:nvPr>
        </p:nvSpPr>
        <p:spPr>
          <a:xfrm>
            <a:off x="935650" y="1537913"/>
            <a:ext cx="2096100" cy="499800"/>
          </a:xfrm>
          <a:prstGeom prst="rect">
            <a:avLst/>
          </a:prstGeom>
        </p:spPr>
        <p:txBody>
          <a:bodyPr anchorCtr="0" anchor="t" bIns="41500" lIns="41500" spcFirstLastPara="1" rIns="41500" wrap="square" tIns="41500">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800"/>
              <a:buNone/>
              <a:defRPr/>
            </a:lvl2pPr>
            <a:lvl3pPr lvl="2" rtl="0" algn="r">
              <a:lnSpc>
                <a:spcPct val="100000"/>
              </a:lnSpc>
              <a:spcBef>
                <a:spcPts val="0"/>
              </a:spcBef>
              <a:spcAft>
                <a:spcPts val="0"/>
              </a:spcAft>
              <a:buSzPts val="800"/>
              <a:buNone/>
              <a:defRPr/>
            </a:lvl3pPr>
            <a:lvl4pPr lvl="3" rtl="0" algn="r">
              <a:lnSpc>
                <a:spcPct val="100000"/>
              </a:lnSpc>
              <a:spcBef>
                <a:spcPts val="0"/>
              </a:spcBef>
              <a:spcAft>
                <a:spcPts val="0"/>
              </a:spcAft>
              <a:buSzPts val="800"/>
              <a:buNone/>
              <a:defRPr/>
            </a:lvl4pPr>
            <a:lvl5pPr lvl="4" rtl="0" algn="r">
              <a:lnSpc>
                <a:spcPct val="100000"/>
              </a:lnSpc>
              <a:spcBef>
                <a:spcPts val="0"/>
              </a:spcBef>
              <a:spcAft>
                <a:spcPts val="0"/>
              </a:spcAft>
              <a:buSzPts val="800"/>
              <a:buNone/>
              <a:defRPr/>
            </a:lvl5pPr>
            <a:lvl6pPr lvl="5" rtl="0" algn="r">
              <a:lnSpc>
                <a:spcPct val="100000"/>
              </a:lnSpc>
              <a:spcBef>
                <a:spcPts val="0"/>
              </a:spcBef>
              <a:spcAft>
                <a:spcPts val="0"/>
              </a:spcAft>
              <a:buSzPts val="800"/>
              <a:buNone/>
              <a:defRPr/>
            </a:lvl6pPr>
            <a:lvl7pPr lvl="6" rtl="0" algn="r">
              <a:lnSpc>
                <a:spcPct val="100000"/>
              </a:lnSpc>
              <a:spcBef>
                <a:spcPts val="0"/>
              </a:spcBef>
              <a:spcAft>
                <a:spcPts val="0"/>
              </a:spcAft>
              <a:buSzPts val="800"/>
              <a:buNone/>
              <a:defRPr/>
            </a:lvl7pPr>
            <a:lvl8pPr lvl="7" rtl="0" algn="r">
              <a:lnSpc>
                <a:spcPct val="100000"/>
              </a:lnSpc>
              <a:spcBef>
                <a:spcPts val="0"/>
              </a:spcBef>
              <a:spcAft>
                <a:spcPts val="0"/>
              </a:spcAft>
              <a:buSzPts val="800"/>
              <a:buNone/>
              <a:defRPr/>
            </a:lvl8pPr>
            <a:lvl9pPr lvl="8" rtl="0" algn="r">
              <a:lnSpc>
                <a:spcPct val="100000"/>
              </a:lnSpc>
              <a:spcBef>
                <a:spcPts val="0"/>
              </a:spcBef>
              <a:spcAft>
                <a:spcPts val="0"/>
              </a:spcAft>
              <a:buSzPts val="800"/>
              <a:buNone/>
              <a:defRPr/>
            </a:lvl9pPr>
          </a:lstStyle>
          <a:p/>
        </p:txBody>
      </p:sp>
      <p:sp>
        <p:nvSpPr>
          <p:cNvPr id="43" name="Google Shape;43;p6"/>
          <p:cNvSpPr txBox="1"/>
          <p:nvPr>
            <p:ph hasCustomPrompt="1" idx="2" type="title"/>
          </p:nvPr>
        </p:nvSpPr>
        <p:spPr>
          <a:xfrm>
            <a:off x="3193725" y="1286150"/>
            <a:ext cx="1201800" cy="751500"/>
          </a:xfrm>
          <a:prstGeom prst="rect">
            <a:avLst/>
          </a:prstGeom>
        </p:spPr>
        <p:txBody>
          <a:bodyPr anchorCtr="0" anchor="ctr" bIns="41500" lIns="41500" spcFirstLastPara="1" rIns="41500" wrap="square" tIns="4150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
        <p:nvSpPr>
          <p:cNvPr id="44" name="Google Shape;44;p6"/>
          <p:cNvSpPr txBox="1"/>
          <p:nvPr>
            <p:ph idx="3" type="title"/>
          </p:nvPr>
        </p:nvSpPr>
        <p:spPr>
          <a:xfrm>
            <a:off x="935650" y="3209363"/>
            <a:ext cx="2096100" cy="403800"/>
          </a:xfrm>
          <a:prstGeom prst="rect">
            <a:avLst/>
          </a:prstGeom>
        </p:spPr>
        <p:txBody>
          <a:bodyPr anchorCtr="0" anchor="b" bIns="41500" lIns="41500" spcFirstLastPara="1" rIns="41500" wrap="square" tIns="41500">
            <a:noAutofit/>
          </a:bodyPr>
          <a:lstStyle>
            <a:lvl1pPr lvl="0" rtl="0" algn="r">
              <a:spcBef>
                <a:spcPts val="0"/>
              </a:spcBef>
              <a:spcAft>
                <a:spcPts val="0"/>
              </a:spcAft>
              <a:buClr>
                <a:srgbClr val="EF475B"/>
              </a:buClr>
              <a:buSzPts val="1800"/>
              <a:buNone/>
              <a:defRPr sz="1800">
                <a:solidFill>
                  <a:srgbClr val="EF475B"/>
                </a:solidFill>
              </a:defRPr>
            </a:lvl1pPr>
            <a:lvl2pPr lvl="1" rtl="0" algn="r">
              <a:spcBef>
                <a:spcPts val="0"/>
              </a:spcBef>
              <a:spcAft>
                <a:spcPts val="0"/>
              </a:spcAft>
              <a:buClr>
                <a:schemeClr val="accent1"/>
              </a:buClr>
              <a:buSzPts val="1800"/>
              <a:buNone/>
              <a:defRPr sz="1800">
                <a:solidFill>
                  <a:schemeClr val="accent1"/>
                </a:solidFill>
              </a:defRPr>
            </a:lvl2pPr>
            <a:lvl3pPr lvl="2" rtl="0" algn="r">
              <a:spcBef>
                <a:spcPts val="0"/>
              </a:spcBef>
              <a:spcAft>
                <a:spcPts val="0"/>
              </a:spcAft>
              <a:buClr>
                <a:schemeClr val="accent1"/>
              </a:buClr>
              <a:buSzPts val="1800"/>
              <a:buNone/>
              <a:defRPr sz="1800">
                <a:solidFill>
                  <a:schemeClr val="accent1"/>
                </a:solidFill>
              </a:defRPr>
            </a:lvl3pPr>
            <a:lvl4pPr lvl="3" rtl="0" algn="r">
              <a:spcBef>
                <a:spcPts val="0"/>
              </a:spcBef>
              <a:spcAft>
                <a:spcPts val="0"/>
              </a:spcAft>
              <a:buClr>
                <a:schemeClr val="accent1"/>
              </a:buClr>
              <a:buSzPts val="1800"/>
              <a:buNone/>
              <a:defRPr sz="1800">
                <a:solidFill>
                  <a:schemeClr val="accent1"/>
                </a:solidFill>
              </a:defRPr>
            </a:lvl4pPr>
            <a:lvl5pPr lvl="4" rtl="0" algn="r">
              <a:spcBef>
                <a:spcPts val="0"/>
              </a:spcBef>
              <a:spcAft>
                <a:spcPts val="0"/>
              </a:spcAft>
              <a:buClr>
                <a:schemeClr val="accent1"/>
              </a:buClr>
              <a:buSzPts val="1800"/>
              <a:buNone/>
              <a:defRPr sz="1800">
                <a:solidFill>
                  <a:schemeClr val="accent1"/>
                </a:solidFill>
              </a:defRPr>
            </a:lvl5pPr>
            <a:lvl6pPr lvl="5" rtl="0" algn="r">
              <a:spcBef>
                <a:spcPts val="0"/>
              </a:spcBef>
              <a:spcAft>
                <a:spcPts val="0"/>
              </a:spcAft>
              <a:buClr>
                <a:schemeClr val="accent1"/>
              </a:buClr>
              <a:buSzPts val="1800"/>
              <a:buNone/>
              <a:defRPr sz="1800">
                <a:solidFill>
                  <a:schemeClr val="accent1"/>
                </a:solidFill>
              </a:defRPr>
            </a:lvl6pPr>
            <a:lvl7pPr lvl="6" rtl="0" algn="r">
              <a:spcBef>
                <a:spcPts val="0"/>
              </a:spcBef>
              <a:spcAft>
                <a:spcPts val="0"/>
              </a:spcAft>
              <a:buClr>
                <a:schemeClr val="accent1"/>
              </a:buClr>
              <a:buSzPts val="1800"/>
              <a:buNone/>
              <a:defRPr sz="1800">
                <a:solidFill>
                  <a:schemeClr val="accent1"/>
                </a:solidFill>
              </a:defRPr>
            </a:lvl7pPr>
            <a:lvl8pPr lvl="7" rtl="0" algn="r">
              <a:spcBef>
                <a:spcPts val="0"/>
              </a:spcBef>
              <a:spcAft>
                <a:spcPts val="0"/>
              </a:spcAft>
              <a:buClr>
                <a:schemeClr val="accent1"/>
              </a:buClr>
              <a:buSzPts val="1800"/>
              <a:buNone/>
              <a:defRPr sz="1800">
                <a:solidFill>
                  <a:schemeClr val="accent1"/>
                </a:solidFill>
              </a:defRPr>
            </a:lvl8pPr>
            <a:lvl9pPr lvl="8" rtl="0" algn="r">
              <a:spcBef>
                <a:spcPts val="0"/>
              </a:spcBef>
              <a:spcAft>
                <a:spcPts val="0"/>
              </a:spcAft>
              <a:buClr>
                <a:schemeClr val="accent1"/>
              </a:buClr>
              <a:buSzPts val="1800"/>
              <a:buNone/>
              <a:defRPr sz="1800">
                <a:solidFill>
                  <a:schemeClr val="accent1"/>
                </a:solidFill>
              </a:defRPr>
            </a:lvl9pPr>
          </a:lstStyle>
          <a:p/>
        </p:txBody>
      </p:sp>
      <p:sp>
        <p:nvSpPr>
          <p:cNvPr id="45" name="Google Shape;45;p6"/>
          <p:cNvSpPr txBox="1"/>
          <p:nvPr>
            <p:ph idx="4" type="subTitle"/>
          </p:nvPr>
        </p:nvSpPr>
        <p:spPr>
          <a:xfrm>
            <a:off x="935650" y="3572663"/>
            <a:ext cx="2096100" cy="499800"/>
          </a:xfrm>
          <a:prstGeom prst="rect">
            <a:avLst/>
          </a:prstGeom>
        </p:spPr>
        <p:txBody>
          <a:bodyPr anchorCtr="0" anchor="t" bIns="41500" lIns="41500" spcFirstLastPara="1" rIns="41500" wrap="square" tIns="41500">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800"/>
              <a:buNone/>
              <a:defRPr/>
            </a:lvl2pPr>
            <a:lvl3pPr lvl="2" rtl="0" algn="r">
              <a:lnSpc>
                <a:spcPct val="100000"/>
              </a:lnSpc>
              <a:spcBef>
                <a:spcPts val="0"/>
              </a:spcBef>
              <a:spcAft>
                <a:spcPts val="0"/>
              </a:spcAft>
              <a:buSzPts val="800"/>
              <a:buNone/>
              <a:defRPr/>
            </a:lvl3pPr>
            <a:lvl4pPr lvl="3" rtl="0" algn="r">
              <a:lnSpc>
                <a:spcPct val="100000"/>
              </a:lnSpc>
              <a:spcBef>
                <a:spcPts val="0"/>
              </a:spcBef>
              <a:spcAft>
                <a:spcPts val="0"/>
              </a:spcAft>
              <a:buSzPts val="800"/>
              <a:buNone/>
              <a:defRPr/>
            </a:lvl4pPr>
            <a:lvl5pPr lvl="4" rtl="0" algn="r">
              <a:lnSpc>
                <a:spcPct val="100000"/>
              </a:lnSpc>
              <a:spcBef>
                <a:spcPts val="0"/>
              </a:spcBef>
              <a:spcAft>
                <a:spcPts val="0"/>
              </a:spcAft>
              <a:buSzPts val="800"/>
              <a:buNone/>
              <a:defRPr/>
            </a:lvl5pPr>
            <a:lvl6pPr lvl="5" rtl="0" algn="r">
              <a:lnSpc>
                <a:spcPct val="100000"/>
              </a:lnSpc>
              <a:spcBef>
                <a:spcPts val="0"/>
              </a:spcBef>
              <a:spcAft>
                <a:spcPts val="0"/>
              </a:spcAft>
              <a:buSzPts val="800"/>
              <a:buNone/>
              <a:defRPr/>
            </a:lvl6pPr>
            <a:lvl7pPr lvl="6" rtl="0" algn="r">
              <a:lnSpc>
                <a:spcPct val="100000"/>
              </a:lnSpc>
              <a:spcBef>
                <a:spcPts val="0"/>
              </a:spcBef>
              <a:spcAft>
                <a:spcPts val="0"/>
              </a:spcAft>
              <a:buSzPts val="800"/>
              <a:buNone/>
              <a:defRPr/>
            </a:lvl7pPr>
            <a:lvl8pPr lvl="7" rtl="0" algn="r">
              <a:lnSpc>
                <a:spcPct val="100000"/>
              </a:lnSpc>
              <a:spcBef>
                <a:spcPts val="0"/>
              </a:spcBef>
              <a:spcAft>
                <a:spcPts val="0"/>
              </a:spcAft>
              <a:buSzPts val="800"/>
              <a:buNone/>
              <a:defRPr/>
            </a:lvl8pPr>
            <a:lvl9pPr lvl="8" rtl="0" algn="r">
              <a:lnSpc>
                <a:spcPct val="100000"/>
              </a:lnSpc>
              <a:spcBef>
                <a:spcPts val="0"/>
              </a:spcBef>
              <a:spcAft>
                <a:spcPts val="0"/>
              </a:spcAft>
              <a:buSzPts val="800"/>
              <a:buNone/>
              <a:defRPr/>
            </a:lvl9pPr>
          </a:lstStyle>
          <a:p/>
        </p:txBody>
      </p:sp>
      <p:sp>
        <p:nvSpPr>
          <p:cNvPr id="46" name="Google Shape;46;p6"/>
          <p:cNvSpPr txBox="1"/>
          <p:nvPr>
            <p:ph hasCustomPrompt="1" idx="5" type="title"/>
          </p:nvPr>
        </p:nvSpPr>
        <p:spPr>
          <a:xfrm>
            <a:off x="3193725" y="3320900"/>
            <a:ext cx="1201800" cy="751500"/>
          </a:xfrm>
          <a:prstGeom prst="rect">
            <a:avLst/>
          </a:prstGeom>
        </p:spPr>
        <p:txBody>
          <a:bodyPr anchorCtr="0" anchor="ctr" bIns="41500" lIns="41500" spcFirstLastPara="1" rIns="41500" wrap="square" tIns="4150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
        <p:nvSpPr>
          <p:cNvPr id="47" name="Google Shape;47;p6"/>
          <p:cNvSpPr txBox="1"/>
          <p:nvPr>
            <p:ph idx="6" type="title"/>
          </p:nvPr>
        </p:nvSpPr>
        <p:spPr>
          <a:xfrm>
            <a:off x="6112225" y="1174738"/>
            <a:ext cx="2096100" cy="403800"/>
          </a:xfrm>
          <a:prstGeom prst="rect">
            <a:avLst/>
          </a:prstGeom>
        </p:spPr>
        <p:txBody>
          <a:bodyPr anchorCtr="0" anchor="b" bIns="41500" lIns="41500" spcFirstLastPara="1" rIns="41500" wrap="square" tIns="41500">
            <a:noAutofit/>
          </a:bodyPr>
          <a:lstStyle>
            <a:lvl1pPr lvl="0" rtl="0">
              <a:spcBef>
                <a:spcPts val="0"/>
              </a:spcBef>
              <a:spcAft>
                <a:spcPts val="0"/>
              </a:spcAft>
              <a:buClr>
                <a:srgbClr val="EF475B"/>
              </a:buClr>
              <a:buSzPts val="1800"/>
              <a:buNone/>
              <a:defRPr sz="1800">
                <a:solidFill>
                  <a:srgbClr val="EF475B"/>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48" name="Google Shape;48;p6"/>
          <p:cNvSpPr txBox="1"/>
          <p:nvPr>
            <p:ph idx="7" type="subTitle"/>
          </p:nvPr>
        </p:nvSpPr>
        <p:spPr>
          <a:xfrm>
            <a:off x="6112225" y="1537913"/>
            <a:ext cx="2096100" cy="499800"/>
          </a:xfrm>
          <a:prstGeom prst="rect">
            <a:avLst/>
          </a:prstGeom>
        </p:spPr>
        <p:txBody>
          <a:bodyPr anchorCtr="0" anchor="t" bIns="41500" lIns="41500" spcFirstLastPara="1" rIns="41500" wrap="square" tIns="4150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800"/>
              <a:buNone/>
              <a:defRPr/>
            </a:lvl2pPr>
            <a:lvl3pPr lvl="2" rtl="0">
              <a:lnSpc>
                <a:spcPct val="100000"/>
              </a:lnSpc>
              <a:spcBef>
                <a:spcPts val="0"/>
              </a:spcBef>
              <a:spcAft>
                <a:spcPts val="0"/>
              </a:spcAft>
              <a:buSzPts val="800"/>
              <a:buNone/>
              <a:defRPr/>
            </a:lvl3pPr>
            <a:lvl4pPr lvl="3" rtl="0">
              <a:lnSpc>
                <a:spcPct val="100000"/>
              </a:lnSpc>
              <a:spcBef>
                <a:spcPts val="0"/>
              </a:spcBef>
              <a:spcAft>
                <a:spcPts val="0"/>
              </a:spcAft>
              <a:buSzPts val="800"/>
              <a:buNone/>
              <a:defRPr/>
            </a:lvl4pPr>
            <a:lvl5pPr lvl="4" rtl="0">
              <a:lnSpc>
                <a:spcPct val="100000"/>
              </a:lnSpc>
              <a:spcBef>
                <a:spcPts val="0"/>
              </a:spcBef>
              <a:spcAft>
                <a:spcPts val="0"/>
              </a:spcAft>
              <a:buSzPts val="800"/>
              <a:buNone/>
              <a:defRPr/>
            </a:lvl5pPr>
            <a:lvl6pPr lvl="5" rtl="0">
              <a:lnSpc>
                <a:spcPct val="100000"/>
              </a:lnSpc>
              <a:spcBef>
                <a:spcPts val="0"/>
              </a:spcBef>
              <a:spcAft>
                <a:spcPts val="0"/>
              </a:spcAft>
              <a:buSzPts val="800"/>
              <a:buNone/>
              <a:defRPr/>
            </a:lvl6pPr>
            <a:lvl7pPr lvl="6" rtl="0">
              <a:lnSpc>
                <a:spcPct val="100000"/>
              </a:lnSpc>
              <a:spcBef>
                <a:spcPts val="0"/>
              </a:spcBef>
              <a:spcAft>
                <a:spcPts val="0"/>
              </a:spcAft>
              <a:buSzPts val="800"/>
              <a:buNone/>
              <a:defRPr/>
            </a:lvl7pPr>
            <a:lvl8pPr lvl="7" rtl="0">
              <a:lnSpc>
                <a:spcPct val="100000"/>
              </a:lnSpc>
              <a:spcBef>
                <a:spcPts val="0"/>
              </a:spcBef>
              <a:spcAft>
                <a:spcPts val="0"/>
              </a:spcAft>
              <a:buSzPts val="800"/>
              <a:buNone/>
              <a:defRPr/>
            </a:lvl8pPr>
            <a:lvl9pPr lvl="8" rtl="0">
              <a:lnSpc>
                <a:spcPct val="100000"/>
              </a:lnSpc>
              <a:spcBef>
                <a:spcPts val="0"/>
              </a:spcBef>
              <a:spcAft>
                <a:spcPts val="0"/>
              </a:spcAft>
              <a:buSzPts val="800"/>
              <a:buNone/>
              <a:defRPr/>
            </a:lvl9pPr>
          </a:lstStyle>
          <a:p/>
        </p:txBody>
      </p:sp>
      <p:sp>
        <p:nvSpPr>
          <p:cNvPr id="49" name="Google Shape;49;p6"/>
          <p:cNvSpPr txBox="1"/>
          <p:nvPr>
            <p:ph hasCustomPrompt="1" idx="8" type="title"/>
          </p:nvPr>
        </p:nvSpPr>
        <p:spPr>
          <a:xfrm>
            <a:off x="4691419" y="1286150"/>
            <a:ext cx="1201800" cy="751500"/>
          </a:xfrm>
          <a:prstGeom prst="rect">
            <a:avLst/>
          </a:prstGeom>
        </p:spPr>
        <p:txBody>
          <a:bodyPr anchorCtr="0" anchor="ctr" bIns="41500" lIns="41500" spcFirstLastPara="1" rIns="41500" wrap="square" tIns="41500">
            <a:noAutofit/>
          </a:bodyPr>
          <a:lstStyle>
            <a:lvl1pPr lvl="0" rtl="0" algn="r">
              <a:spcBef>
                <a:spcPts val="0"/>
              </a:spcBef>
              <a:spcAft>
                <a:spcPts val="0"/>
              </a:spcAft>
              <a:buSzPts val="4800"/>
              <a:buNone/>
              <a:defRPr sz="4800"/>
            </a:lvl1pPr>
            <a:lvl2pPr lvl="1" rtl="0" algn="r">
              <a:spcBef>
                <a:spcPts val="0"/>
              </a:spcBef>
              <a:spcAft>
                <a:spcPts val="0"/>
              </a:spcAft>
              <a:buSzPts val="4800"/>
              <a:buNone/>
              <a:defRPr sz="4800"/>
            </a:lvl2pPr>
            <a:lvl3pPr lvl="2" rtl="0" algn="r">
              <a:spcBef>
                <a:spcPts val="0"/>
              </a:spcBef>
              <a:spcAft>
                <a:spcPts val="0"/>
              </a:spcAft>
              <a:buSzPts val="4800"/>
              <a:buNone/>
              <a:defRPr sz="4800"/>
            </a:lvl3pPr>
            <a:lvl4pPr lvl="3" rtl="0" algn="r">
              <a:spcBef>
                <a:spcPts val="0"/>
              </a:spcBef>
              <a:spcAft>
                <a:spcPts val="0"/>
              </a:spcAft>
              <a:buSzPts val="4800"/>
              <a:buNone/>
              <a:defRPr sz="4800"/>
            </a:lvl4pPr>
            <a:lvl5pPr lvl="4" rtl="0" algn="r">
              <a:spcBef>
                <a:spcPts val="0"/>
              </a:spcBef>
              <a:spcAft>
                <a:spcPts val="0"/>
              </a:spcAft>
              <a:buSzPts val="4800"/>
              <a:buNone/>
              <a:defRPr sz="4800"/>
            </a:lvl5pPr>
            <a:lvl6pPr lvl="5" rtl="0" algn="r">
              <a:spcBef>
                <a:spcPts val="0"/>
              </a:spcBef>
              <a:spcAft>
                <a:spcPts val="0"/>
              </a:spcAft>
              <a:buSzPts val="4800"/>
              <a:buNone/>
              <a:defRPr sz="4800"/>
            </a:lvl6pPr>
            <a:lvl7pPr lvl="6" rtl="0" algn="r">
              <a:spcBef>
                <a:spcPts val="0"/>
              </a:spcBef>
              <a:spcAft>
                <a:spcPts val="0"/>
              </a:spcAft>
              <a:buSzPts val="4800"/>
              <a:buNone/>
              <a:defRPr sz="4800"/>
            </a:lvl7pPr>
            <a:lvl8pPr lvl="7" rtl="0" algn="r">
              <a:spcBef>
                <a:spcPts val="0"/>
              </a:spcBef>
              <a:spcAft>
                <a:spcPts val="0"/>
              </a:spcAft>
              <a:buSzPts val="4800"/>
              <a:buNone/>
              <a:defRPr sz="4800"/>
            </a:lvl8pPr>
            <a:lvl9pPr lvl="8" rtl="0" algn="r">
              <a:spcBef>
                <a:spcPts val="0"/>
              </a:spcBef>
              <a:spcAft>
                <a:spcPts val="0"/>
              </a:spcAft>
              <a:buSzPts val="4800"/>
              <a:buNone/>
              <a:defRPr sz="4800"/>
            </a:lvl9pPr>
          </a:lstStyle>
          <a:p>
            <a:r>
              <a:t>xx%</a:t>
            </a:r>
          </a:p>
        </p:txBody>
      </p:sp>
      <p:sp>
        <p:nvSpPr>
          <p:cNvPr id="50" name="Google Shape;50;p6"/>
          <p:cNvSpPr txBox="1"/>
          <p:nvPr>
            <p:ph idx="9" type="title"/>
          </p:nvPr>
        </p:nvSpPr>
        <p:spPr>
          <a:xfrm>
            <a:off x="6112225" y="3209363"/>
            <a:ext cx="2096100" cy="403800"/>
          </a:xfrm>
          <a:prstGeom prst="rect">
            <a:avLst/>
          </a:prstGeom>
        </p:spPr>
        <p:txBody>
          <a:bodyPr anchorCtr="0" anchor="b" bIns="41500" lIns="41500" spcFirstLastPara="1" rIns="41500" wrap="square" tIns="41500">
            <a:noAutofit/>
          </a:bodyPr>
          <a:lstStyle>
            <a:lvl1pPr lvl="0" rtl="0">
              <a:spcBef>
                <a:spcPts val="0"/>
              </a:spcBef>
              <a:spcAft>
                <a:spcPts val="0"/>
              </a:spcAft>
              <a:buClr>
                <a:srgbClr val="EF475B"/>
              </a:buClr>
              <a:buSzPts val="1800"/>
              <a:buNone/>
              <a:defRPr sz="1800">
                <a:solidFill>
                  <a:srgbClr val="EF475B"/>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51" name="Google Shape;51;p6"/>
          <p:cNvSpPr txBox="1"/>
          <p:nvPr>
            <p:ph idx="13" type="subTitle"/>
          </p:nvPr>
        </p:nvSpPr>
        <p:spPr>
          <a:xfrm>
            <a:off x="6112225" y="3572663"/>
            <a:ext cx="2096100" cy="499800"/>
          </a:xfrm>
          <a:prstGeom prst="rect">
            <a:avLst/>
          </a:prstGeom>
        </p:spPr>
        <p:txBody>
          <a:bodyPr anchorCtr="0" anchor="t" bIns="41500" lIns="41500" spcFirstLastPara="1" rIns="41500" wrap="square" tIns="4150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800"/>
              <a:buNone/>
              <a:defRPr/>
            </a:lvl2pPr>
            <a:lvl3pPr lvl="2" rtl="0">
              <a:lnSpc>
                <a:spcPct val="100000"/>
              </a:lnSpc>
              <a:spcBef>
                <a:spcPts val="0"/>
              </a:spcBef>
              <a:spcAft>
                <a:spcPts val="0"/>
              </a:spcAft>
              <a:buSzPts val="800"/>
              <a:buNone/>
              <a:defRPr/>
            </a:lvl3pPr>
            <a:lvl4pPr lvl="3" rtl="0">
              <a:lnSpc>
                <a:spcPct val="100000"/>
              </a:lnSpc>
              <a:spcBef>
                <a:spcPts val="0"/>
              </a:spcBef>
              <a:spcAft>
                <a:spcPts val="0"/>
              </a:spcAft>
              <a:buSzPts val="800"/>
              <a:buNone/>
              <a:defRPr/>
            </a:lvl4pPr>
            <a:lvl5pPr lvl="4" rtl="0">
              <a:lnSpc>
                <a:spcPct val="100000"/>
              </a:lnSpc>
              <a:spcBef>
                <a:spcPts val="0"/>
              </a:spcBef>
              <a:spcAft>
                <a:spcPts val="0"/>
              </a:spcAft>
              <a:buSzPts val="800"/>
              <a:buNone/>
              <a:defRPr/>
            </a:lvl5pPr>
            <a:lvl6pPr lvl="5" rtl="0">
              <a:lnSpc>
                <a:spcPct val="100000"/>
              </a:lnSpc>
              <a:spcBef>
                <a:spcPts val="0"/>
              </a:spcBef>
              <a:spcAft>
                <a:spcPts val="0"/>
              </a:spcAft>
              <a:buSzPts val="800"/>
              <a:buNone/>
              <a:defRPr/>
            </a:lvl6pPr>
            <a:lvl7pPr lvl="6" rtl="0">
              <a:lnSpc>
                <a:spcPct val="100000"/>
              </a:lnSpc>
              <a:spcBef>
                <a:spcPts val="0"/>
              </a:spcBef>
              <a:spcAft>
                <a:spcPts val="0"/>
              </a:spcAft>
              <a:buSzPts val="800"/>
              <a:buNone/>
              <a:defRPr/>
            </a:lvl7pPr>
            <a:lvl8pPr lvl="7" rtl="0">
              <a:lnSpc>
                <a:spcPct val="100000"/>
              </a:lnSpc>
              <a:spcBef>
                <a:spcPts val="0"/>
              </a:spcBef>
              <a:spcAft>
                <a:spcPts val="0"/>
              </a:spcAft>
              <a:buSzPts val="800"/>
              <a:buNone/>
              <a:defRPr/>
            </a:lvl8pPr>
            <a:lvl9pPr lvl="8" rtl="0">
              <a:lnSpc>
                <a:spcPct val="100000"/>
              </a:lnSpc>
              <a:spcBef>
                <a:spcPts val="0"/>
              </a:spcBef>
              <a:spcAft>
                <a:spcPts val="0"/>
              </a:spcAft>
              <a:buSzPts val="800"/>
              <a:buNone/>
              <a:defRPr/>
            </a:lvl9pPr>
          </a:lstStyle>
          <a:p/>
        </p:txBody>
      </p:sp>
      <p:sp>
        <p:nvSpPr>
          <p:cNvPr id="52" name="Google Shape;52;p6"/>
          <p:cNvSpPr txBox="1"/>
          <p:nvPr>
            <p:ph hasCustomPrompt="1" idx="14" type="title"/>
          </p:nvPr>
        </p:nvSpPr>
        <p:spPr>
          <a:xfrm>
            <a:off x="4691419" y="3320900"/>
            <a:ext cx="1201800" cy="751500"/>
          </a:xfrm>
          <a:prstGeom prst="rect">
            <a:avLst/>
          </a:prstGeom>
        </p:spPr>
        <p:txBody>
          <a:bodyPr anchorCtr="0" anchor="ctr" bIns="41500" lIns="41500" spcFirstLastPara="1" rIns="41500" wrap="square" tIns="41500">
            <a:noAutofit/>
          </a:bodyPr>
          <a:lstStyle>
            <a:lvl1pPr lvl="0" rtl="0" algn="r">
              <a:spcBef>
                <a:spcPts val="0"/>
              </a:spcBef>
              <a:spcAft>
                <a:spcPts val="0"/>
              </a:spcAft>
              <a:buSzPts val="4800"/>
              <a:buNone/>
              <a:defRPr sz="4800"/>
            </a:lvl1pPr>
            <a:lvl2pPr lvl="1" rtl="0" algn="r">
              <a:spcBef>
                <a:spcPts val="0"/>
              </a:spcBef>
              <a:spcAft>
                <a:spcPts val="0"/>
              </a:spcAft>
              <a:buSzPts val="4800"/>
              <a:buNone/>
              <a:defRPr sz="4800"/>
            </a:lvl2pPr>
            <a:lvl3pPr lvl="2" rtl="0" algn="r">
              <a:spcBef>
                <a:spcPts val="0"/>
              </a:spcBef>
              <a:spcAft>
                <a:spcPts val="0"/>
              </a:spcAft>
              <a:buSzPts val="4800"/>
              <a:buNone/>
              <a:defRPr sz="4800"/>
            </a:lvl3pPr>
            <a:lvl4pPr lvl="3" rtl="0" algn="r">
              <a:spcBef>
                <a:spcPts val="0"/>
              </a:spcBef>
              <a:spcAft>
                <a:spcPts val="0"/>
              </a:spcAft>
              <a:buSzPts val="4800"/>
              <a:buNone/>
              <a:defRPr sz="4800"/>
            </a:lvl4pPr>
            <a:lvl5pPr lvl="4" rtl="0" algn="r">
              <a:spcBef>
                <a:spcPts val="0"/>
              </a:spcBef>
              <a:spcAft>
                <a:spcPts val="0"/>
              </a:spcAft>
              <a:buSzPts val="4800"/>
              <a:buNone/>
              <a:defRPr sz="4800"/>
            </a:lvl5pPr>
            <a:lvl6pPr lvl="5" rtl="0" algn="r">
              <a:spcBef>
                <a:spcPts val="0"/>
              </a:spcBef>
              <a:spcAft>
                <a:spcPts val="0"/>
              </a:spcAft>
              <a:buSzPts val="4800"/>
              <a:buNone/>
              <a:defRPr sz="4800"/>
            </a:lvl6pPr>
            <a:lvl7pPr lvl="6" rtl="0" algn="r">
              <a:spcBef>
                <a:spcPts val="0"/>
              </a:spcBef>
              <a:spcAft>
                <a:spcPts val="0"/>
              </a:spcAft>
              <a:buSzPts val="4800"/>
              <a:buNone/>
              <a:defRPr sz="4800"/>
            </a:lvl7pPr>
            <a:lvl8pPr lvl="7" rtl="0" algn="r">
              <a:spcBef>
                <a:spcPts val="0"/>
              </a:spcBef>
              <a:spcAft>
                <a:spcPts val="0"/>
              </a:spcAft>
              <a:buSzPts val="4800"/>
              <a:buNone/>
              <a:defRPr sz="4800"/>
            </a:lvl8pPr>
            <a:lvl9pPr lvl="8" rtl="0" algn="r">
              <a:spcBef>
                <a:spcPts val="0"/>
              </a:spcBef>
              <a:spcAft>
                <a:spcPts val="0"/>
              </a:spcAft>
              <a:buSzPts val="4800"/>
              <a:buNone/>
              <a:defRPr sz="4800"/>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RD">
  <p:cSld name="Title and Content_4">
    <p:spTree>
      <p:nvGrpSpPr>
        <p:cNvPr id="53" name="Shape 53"/>
        <p:cNvGrpSpPr/>
        <p:nvPr/>
      </p:nvGrpSpPr>
      <p:grpSpPr>
        <a:xfrm>
          <a:off x="0" y="0"/>
          <a:ext cx="0" cy="0"/>
          <a:chOff x="0" y="0"/>
          <a:chExt cx="0" cy="0"/>
        </a:xfrm>
      </p:grpSpPr>
      <p:sp>
        <p:nvSpPr>
          <p:cNvPr id="54" name="Google Shape;54;p7"/>
          <p:cNvSpPr txBox="1"/>
          <p:nvPr>
            <p:ph type="title"/>
          </p:nvPr>
        </p:nvSpPr>
        <p:spPr>
          <a:xfrm>
            <a:off x="457198" y="161389"/>
            <a:ext cx="7567500" cy="295800"/>
          </a:xfrm>
          <a:prstGeom prst="rect">
            <a:avLst/>
          </a:prstGeom>
          <a:noFill/>
          <a:ln>
            <a:noFill/>
          </a:ln>
        </p:spPr>
        <p:txBody>
          <a:bodyPr anchorCtr="0" anchor="b" bIns="41475" lIns="41475" spcFirstLastPara="1" rIns="41475" wrap="square" tIns="41475">
            <a:noAutofit/>
          </a:bodyPr>
          <a:lstStyle>
            <a:lvl1pPr lvl="0"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1pPr>
            <a:lvl2pPr lvl="1"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2pPr>
            <a:lvl3pPr lvl="2"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3pPr>
            <a:lvl4pPr lvl="3"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4pPr>
            <a:lvl5pPr lvl="4"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5pPr>
            <a:lvl6pPr lvl="5"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6pPr>
            <a:lvl7pPr lvl="6"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7pPr>
            <a:lvl8pPr lvl="7"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8pPr>
            <a:lvl9pPr lvl="8"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9pPr>
          </a:lstStyle>
          <a:p/>
        </p:txBody>
      </p:sp>
      <p:sp>
        <p:nvSpPr>
          <p:cNvPr id="55" name="Google Shape;55;p7"/>
          <p:cNvSpPr txBox="1"/>
          <p:nvPr>
            <p:ph idx="1" type="body"/>
          </p:nvPr>
        </p:nvSpPr>
        <p:spPr>
          <a:xfrm>
            <a:off x="415899" y="1076058"/>
            <a:ext cx="7486200" cy="3087900"/>
          </a:xfrm>
          <a:prstGeom prst="rect">
            <a:avLst/>
          </a:prstGeom>
          <a:noFill/>
          <a:ln>
            <a:noFill/>
          </a:ln>
        </p:spPr>
        <p:txBody>
          <a:bodyPr anchorCtr="0" anchor="t" bIns="41475" lIns="41475" spcFirstLastPara="1" rIns="41475" wrap="square" tIns="41475">
            <a:noAutofit/>
          </a:bodyPr>
          <a:lstStyle>
            <a:lvl1pPr indent="-228600" lvl="0" marL="457200" marR="0" rtl="0" algn="l">
              <a:lnSpc>
                <a:spcPct val="100000"/>
              </a:lnSpc>
              <a:spcBef>
                <a:spcPts val="0"/>
              </a:spcBef>
              <a:spcAft>
                <a:spcPts val="0"/>
              </a:spcAft>
              <a:buClr>
                <a:srgbClr val="000000"/>
              </a:buClr>
              <a:buSzPts val="800"/>
              <a:buNone/>
              <a:defRPr i="0" u="none" cap="none" strike="noStrike">
                <a:solidFill>
                  <a:srgbClr val="000000"/>
                </a:solidFill>
              </a:defRPr>
            </a:lvl1pPr>
            <a:lvl2pPr indent="-228600" lvl="1" marL="914400" marR="0" rtl="0" algn="l">
              <a:lnSpc>
                <a:spcPct val="100000"/>
              </a:lnSpc>
              <a:spcBef>
                <a:spcPts val="0"/>
              </a:spcBef>
              <a:spcAft>
                <a:spcPts val="0"/>
              </a:spcAft>
              <a:buClr>
                <a:srgbClr val="000000"/>
              </a:buClr>
              <a:buSzPts val="800"/>
              <a:buNone/>
              <a:defRPr i="0" u="none" cap="none" strike="noStrike">
                <a:solidFill>
                  <a:srgbClr val="000000"/>
                </a:solidFill>
              </a:defRPr>
            </a:lvl2pPr>
            <a:lvl3pPr indent="-228600" lvl="2" marL="1371600" marR="0" rtl="0" algn="l">
              <a:lnSpc>
                <a:spcPct val="100000"/>
              </a:lnSpc>
              <a:spcBef>
                <a:spcPts val="0"/>
              </a:spcBef>
              <a:spcAft>
                <a:spcPts val="0"/>
              </a:spcAft>
              <a:buClr>
                <a:srgbClr val="000000"/>
              </a:buClr>
              <a:buSzPts val="800"/>
              <a:buNone/>
              <a:defRPr i="0" u="none" cap="none" strike="noStrike">
                <a:solidFill>
                  <a:srgbClr val="000000"/>
                </a:solidFill>
              </a:defRPr>
            </a:lvl3pPr>
            <a:lvl4pPr indent="-228600" lvl="3" marL="1828800" marR="0" rtl="0" algn="l">
              <a:lnSpc>
                <a:spcPct val="100000"/>
              </a:lnSpc>
              <a:spcBef>
                <a:spcPts val="0"/>
              </a:spcBef>
              <a:spcAft>
                <a:spcPts val="0"/>
              </a:spcAft>
              <a:buClr>
                <a:srgbClr val="000000"/>
              </a:buClr>
              <a:buSzPts val="800"/>
              <a:buNone/>
              <a:defRPr i="0" u="none" cap="none" strike="noStrike">
                <a:solidFill>
                  <a:srgbClr val="000000"/>
                </a:solidFill>
              </a:defRPr>
            </a:lvl4pPr>
            <a:lvl5pPr indent="-228600" lvl="4" marL="2286000" marR="0" rtl="0" algn="l">
              <a:lnSpc>
                <a:spcPct val="100000"/>
              </a:lnSpc>
              <a:spcBef>
                <a:spcPts val="0"/>
              </a:spcBef>
              <a:spcAft>
                <a:spcPts val="0"/>
              </a:spcAft>
              <a:buClr>
                <a:srgbClr val="000000"/>
              </a:buClr>
              <a:buSzPts val="800"/>
              <a:buNone/>
              <a:defRPr i="0" u="none" cap="none" strike="noStrike">
                <a:solidFill>
                  <a:srgbClr val="000000"/>
                </a:solidFill>
              </a:defRPr>
            </a:lvl5pPr>
            <a:lvl6pPr indent="-228600" lvl="5" marL="2743200" marR="0" rtl="0" algn="l">
              <a:lnSpc>
                <a:spcPct val="100000"/>
              </a:lnSpc>
              <a:spcBef>
                <a:spcPts val="0"/>
              </a:spcBef>
              <a:spcAft>
                <a:spcPts val="0"/>
              </a:spcAft>
              <a:buClr>
                <a:srgbClr val="000000"/>
              </a:buClr>
              <a:buSzPts val="800"/>
              <a:buNone/>
              <a:defRPr i="0" u="none" cap="none" strike="noStrike">
                <a:solidFill>
                  <a:srgbClr val="000000"/>
                </a:solidFill>
              </a:defRPr>
            </a:lvl6pPr>
            <a:lvl7pPr indent="-228600" lvl="6" marL="3200400" marR="0" rtl="0" algn="l">
              <a:lnSpc>
                <a:spcPct val="100000"/>
              </a:lnSpc>
              <a:spcBef>
                <a:spcPts val="0"/>
              </a:spcBef>
              <a:spcAft>
                <a:spcPts val="0"/>
              </a:spcAft>
              <a:buClr>
                <a:srgbClr val="000000"/>
              </a:buClr>
              <a:buSzPts val="800"/>
              <a:buNone/>
              <a:defRPr i="0" u="none" cap="none" strike="noStrike">
                <a:solidFill>
                  <a:srgbClr val="000000"/>
                </a:solidFill>
              </a:defRPr>
            </a:lvl7pPr>
            <a:lvl8pPr indent="-228600" lvl="7" marL="3657600" marR="0" rtl="0" algn="l">
              <a:lnSpc>
                <a:spcPct val="100000"/>
              </a:lnSpc>
              <a:spcBef>
                <a:spcPts val="0"/>
              </a:spcBef>
              <a:spcAft>
                <a:spcPts val="0"/>
              </a:spcAft>
              <a:buClr>
                <a:srgbClr val="000000"/>
              </a:buClr>
              <a:buSzPts val="800"/>
              <a:buNone/>
              <a:defRPr i="0" u="none" cap="none" strike="noStrike">
                <a:solidFill>
                  <a:srgbClr val="000000"/>
                </a:solidFill>
              </a:defRPr>
            </a:lvl8pPr>
            <a:lvl9pPr indent="-228600" lvl="8" marL="4114800" marR="0" rtl="0" algn="l">
              <a:lnSpc>
                <a:spcPct val="100000"/>
              </a:lnSpc>
              <a:spcBef>
                <a:spcPts val="0"/>
              </a:spcBef>
              <a:spcAft>
                <a:spcPts val="0"/>
              </a:spcAft>
              <a:buClr>
                <a:srgbClr val="000000"/>
              </a:buClr>
              <a:buSzPts val="800"/>
              <a:buNone/>
              <a:defRPr i="0" u="none" cap="none" strike="noStrike">
                <a:solidFill>
                  <a:srgbClr val="000000"/>
                </a:solidFill>
              </a:defRPr>
            </a:lvl9pPr>
          </a:lstStyle>
          <a:p/>
        </p:txBody>
      </p:sp>
      <p:sp>
        <p:nvSpPr>
          <p:cNvPr id="56" name="Google Shape;56;p7"/>
          <p:cNvSpPr txBox="1"/>
          <p:nvPr>
            <p:ph idx="12" type="sldNum"/>
          </p:nvPr>
        </p:nvSpPr>
        <p:spPr>
          <a:xfrm>
            <a:off x="8734202" y="5001825"/>
            <a:ext cx="409800" cy="153900"/>
          </a:xfrm>
          <a:prstGeom prst="rect">
            <a:avLst/>
          </a:prstGeom>
          <a:noFill/>
          <a:ln>
            <a:noFill/>
          </a:ln>
        </p:spPr>
        <p:txBody>
          <a:bodyPr anchorCtr="0" anchor="t" bIns="0" lIns="0" spcFirstLastPara="1" rIns="0" wrap="square" tIns="0">
            <a:noAutofit/>
          </a:bodyPr>
          <a:lstStyle>
            <a:lvl1pPr indent="50800" lvl="0"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1pPr>
            <a:lvl2pPr indent="50800" lvl="1"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2pPr>
            <a:lvl3pPr indent="50800" lvl="2"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3pPr>
            <a:lvl4pPr indent="50800" lvl="3"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4pPr>
            <a:lvl5pPr indent="50800" lvl="4"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5pPr>
            <a:lvl6pPr indent="50800" lvl="5"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6pPr>
            <a:lvl7pPr indent="50800" lvl="6"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7pPr>
            <a:lvl8pPr indent="50800" lvl="7"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8pPr>
            <a:lvl9pPr indent="50800" lvl="8"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9p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RD 1">
  <p:cSld name="Title and Content_5">
    <p:spTree>
      <p:nvGrpSpPr>
        <p:cNvPr id="57" name="Shape 57"/>
        <p:cNvGrpSpPr/>
        <p:nvPr/>
      </p:nvGrpSpPr>
      <p:grpSpPr>
        <a:xfrm>
          <a:off x="0" y="0"/>
          <a:ext cx="0" cy="0"/>
          <a:chOff x="0" y="0"/>
          <a:chExt cx="0" cy="0"/>
        </a:xfrm>
      </p:grpSpPr>
      <p:sp>
        <p:nvSpPr>
          <p:cNvPr id="58" name="Google Shape;58;p8"/>
          <p:cNvSpPr txBox="1"/>
          <p:nvPr>
            <p:ph type="title"/>
          </p:nvPr>
        </p:nvSpPr>
        <p:spPr>
          <a:xfrm>
            <a:off x="457198" y="161389"/>
            <a:ext cx="7567500" cy="295800"/>
          </a:xfrm>
          <a:prstGeom prst="rect">
            <a:avLst/>
          </a:prstGeom>
          <a:noFill/>
          <a:ln>
            <a:noFill/>
          </a:ln>
        </p:spPr>
        <p:txBody>
          <a:bodyPr anchorCtr="0" anchor="b" bIns="41475" lIns="41475" spcFirstLastPara="1" rIns="41475" wrap="square" tIns="41475">
            <a:noAutofit/>
          </a:bodyPr>
          <a:lstStyle>
            <a:lvl1pPr lvl="0"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1pPr>
            <a:lvl2pPr lvl="1"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2pPr>
            <a:lvl3pPr lvl="2"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3pPr>
            <a:lvl4pPr lvl="3"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4pPr>
            <a:lvl5pPr lvl="4"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5pPr>
            <a:lvl6pPr lvl="5"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6pPr>
            <a:lvl7pPr lvl="6"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7pPr>
            <a:lvl8pPr lvl="7"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8pPr>
            <a:lvl9pPr lvl="8"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9pPr>
          </a:lstStyle>
          <a:p/>
        </p:txBody>
      </p:sp>
      <p:sp>
        <p:nvSpPr>
          <p:cNvPr id="59" name="Google Shape;59;p8"/>
          <p:cNvSpPr txBox="1"/>
          <p:nvPr>
            <p:ph idx="1" type="body"/>
          </p:nvPr>
        </p:nvSpPr>
        <p:spPr>
          <a:xfrm>
            <a:off x="415899" y="1076058"/>
            <a:ext cx="7486200" cy="3087900"/>
          </a:xfrm>
          <a:prstGeom prst="rect">
            <a:avLst/>
          </a:prstGeom>
          <a:noFill/>
          <a:ln>
            <a:noFill/>
          </a:ln>
        </p:spPr>
        <p:txBody>
          <a:bodyPr anchorCtr="0" anchor="t" bIns="41475" lIns="41475" spcFirstLastPara="1" rIns="41475" wrap="square" tIns="41475">
            <a:noAutofit/>
          </a:bodyPr>
          <a:lstStyle>
            <a:lvl1pPr indent="-228600" lvl="0" marL="457200" marR="0" rtl="0" algn="l">
              <a:lnSpc>
                <a:spcPct val="100000"/>
              </a:lnSpc>
              <a:spcBef>
                <a:spcPts val="0"/>
              </a:spcBef>
              <a:spcAft>
                <a:spcPts val="0"/>
              </a:spcAft>
              <a:buClr>
                <a:srgbClr val="000000"/>
              </a:buClr>
              <a:buSzPts val="800"/>
              <a:buNone/>
              <a:defRPr i="0" u="none" cap="none" strike="noStrike">
                <a:solidFill>
                  <a:srgbClr val="000000"/>
                </a:solidFill>
              </a:defRPr>
            </a:lvl1pPr>
            <a:lvl2pPr indent="-228600" lvl="1" marL="914400" marR="0" rtl="0" algn="l">
              <a:lnSpc>
                <a:spcPct val="100000"/>
              </a:lnSpc>
              <a:spcBef>
                <a:spcPts val="0"/>
              </a:spcBef>
              <a:spcAft>
                <a:spcPts val="0"/>
              </a:spcAft>
              <a:buClr>
                <a:srgbClr val="000000"/>
              </a:buClr>
              <a:buSzPts val="800"/>
              <a:buNone/>
              <a:defRPr i="0" u="none" cap="none" strike="noStrike">
                <a:solidFill>
                  <a:srgbClr val="000000"/>
                </a:solidFill>
              </a:defRPr>
            </a:lvl2pPr>
            <a:lvl3pPr indent="-228600" lvl="2" marL="1371600" marR="0" rtl="0" algn="l">
              <a:lnSpc>
                <a:spcPct val="100000"/>
              </a:lnSpc>
              <a:spcBef>
                <a:spcPts val="0"/>
              </a:spcBef>
              <a:spcAft>
                <a:spcPts val="0"/>
              </a:spcAft>
              <a:buClr>
                <a:srgbClr val="000000"/>
              </a:buClr>
              <a:buSzPts val="800"/>
              <a:buNone/>
              <a:defRPr i="0" u="none" cap="none" strike="noStrike">
                <a:solidFill>
                  <a:srgbClr val="000000"/>
                </a:solidFill>
              </a:defRPr>
            </a:lvl3pPr>
            <a:lvl4pPr indent="-228600" lvl="3" marL="1828800" marR="0" rtl="0" algn="l">
              <a:lnSpc>
                <a:spcPct val="100000"/>
              </a:lnSpc>
              <a:spcBef>
                <a:spcPts val="0"/>
              </a:spcBef>
              <a:spcAft>
                <a:spcPts val="0"/>
              </a:spcAft>
              <a:buClr>
                <a:srgbClr val="000000"/>
              </a:buClr>
              <a:buSzPts val="800"/>
              <a:buNone/>
              <a:defRPr i="0" u="none" cap="none" strike="noStrike">
                <a:solidFill>
                  <a:srgbClr val="000000"/>
                </a:solidFill>
              </a:defRPr>
            </a:lvl4pPr>
            <a:lvl5pPr indent="-228600" lvl="4" marL="2286000" marR="0" rtl="0" algn="l">
              <a:lnSpc>
                <a:spcPct val="100000"/>
              </a:lnSpc>
              <a:spcBef>
                <a:spcPts val="0"/>
              </a:spcBef>
              <a:spcAft>
                <a:spcPts val="0"/>
              </a:spcAft>
              <a:buClr>
                <a:srgbClr val="000000"/>
              </a:buClr>
              <a:buSzPts val="800"/>
              <a:buNone/>
              <a:defRPr i="0" u="none" cap="none" strike="noStrike">
                <a:solidFill>
                  <a:srgbClr val="000000"/>
                </a:solidFill>
              </a:defRPr>
            </a:lvl5pPr>
            <a:lvl6pPr indent="-228600" lvl="5" marL="2743200" marR="0" rtl="0" algn="l">
              <a:lnSpc>
                <a:spcPct val="100000"/>
              </a:lnSpc>
              <a:spcBef>
                <a:spcPts val="0"/>
              </a:spcBef>
              <a:spcAft>
                <a:spcPts val="0"/>
              </a:spcAft>
              <a:buClr>
                <a:srgbClr val="000000"/>
              </a:buClr>
              <a:buSzPts val="800"/>
              <a:buNone/>
              <a:defRPr i="0" u="none" cap="none" strike="noStrike">
                <a:solidFill>
                  <a:srgbClr val="000000"/>
                </a:solidFill>
              </a:defRPr>
            </a:lvl6pPr>
            <a:lvl7pPr indent="-228600" lvl="6" marL="3200400" marR="0" rtl="0" algn="l">
              <a:lnSpc>
                <a:spcPct val="100000"/>
              </a:lnSpc>
              <a:spcBef>
                <a:spcPts val="0"/>
              </a:spcBef>
              <a:spcAft>
                <a:spcPts val="0"/>
              </a:spcAft>
              <a:buClr>
                <a:srgbClr val="000000"/>
              </a:buClr>
              <a:buSzPts val="800"/>
              <a:buNone/>
              <a:defRPr i="0" u="none" cap="none" strike="noStrike">
                <a:solidFill>
                  <a:srgbClr val="000000"/>
                </a:solidFill>
              </a:defRPr>
            </a:lvl7pPr>
            <a:lvl8pPr indent="-228600" lvl="7" marL="3657600" marR="0" rtl="0" algn="l">
              <a:lnSpc>
                <a:spcPct val="100000"/>
              </a:lnSpc>
              <a:spcBef>
                <a:spcPts val="0"/>
              </a:spcBef>
              <a:spcAft>
                <a:spcPts val="0"/>
              </a:spcAft>
              <a:buClr>
                <a:srgbClr val="000000"/>
              </a:buClr>
              <a:buSzPts val="800"/>
              <a:buNone/>
              <a:defRPr i="0" u="none" cap="none" strike="noStrike">
                <a:solidFill>
                  <a:srgbClr val="000000"/>
                </a:solidFill>
              </a:defRPr>
            </a:lvl8pPr>
            <a:lvl9pPr indent="-228600" lvl="8" marL="4114800" marR="0" rtl="0" algn="l">
              <a:lnSpc>
                <a:spcPct val="100000"/>
              </a:lnSpc>
              <a:spcBef>
                <a:spcPts val="0"/>
              </a:spcBef>
              <a:spcAft>
                <a:spcPts val="0"/>
              </a:spcAft>
              <a:buClr>
                <a:srgbClr val="000000"/>
              </a:buClr>
              <a:buSzPts val="800"/>
              <a:buNone/>
              <a:defRPr i="0" u="none" cap="none" strike="noStrike">
                <a:solidFill>
                  <a:srgbClr val="000000"/>
                </a:solidFill>
              </a:defRPr>
            </a:lvl9pPr>
          </a:lstStyle>
          <a:p/>
        </p:txBody>
      </p:sp>
      <p:sp>
        <p:nvSpPr>
          <p:cNvPr id="60" name="Google Shape;60;p8"/>
          <p:cNvSpPr txBox="1"/>
          <p:nvPr>
            <p:ph idx="12" type="sldNum"/>
          </p:nvPr>
        </p:nvSpPr>
        <p:spPr>
          <a:xfrm>
            <a:off x="8734202" y="5001825"/>
            <a:ext cx="409800" cy="153900"/>
          </a:xfrm>
          <a:prstGeom prst="rect">
            <a:avLst/>
          </a:prstGeom>
          <a:noFill/>
          <a:ln>
            <a:noFill/>
          </a:ln>
        </p:spPr>
        <p:txBody>
          <a:bodyPr anchorCtr="0" anchor="t" bIns="0" lIns="0" spcFirstLastPara="1" rIns="0" wrap="square" tIns="0">
            <a:noAutofit/>
          </a:bodyPr>
          <a:lstStyle>
            <a:lvl1pPr indent="50800" lvl="0"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1pPr>
            <a:lvl2pPr indent="50800" lvl="1"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2pPr>
            <a:lvl3pPr indent="50800" lvl="2"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3pPr>
            <a:lvl4pPr indent="50800" lvl="3"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4pPr>
            <a:lvl5pPr indent="50800" lvl="4"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5pPr>
            <a:lvl6pPr indent="50800" lvl="5"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6pPr>
            <a:lvl7pPr indent="50800" lvl="6"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7pPr>
            <a:lvl8pPr indent="50800" lvl="7"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8pPr>
            <a:lvl9pPr indent="50800" lvl="8"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9p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
  <p:cSld name="TITLE_AND_BODY_1_1_2">
    <p:spTree>
      <p:nvGrpSpPr>
        <p:cNvPr id="61" name="Shape 61"/>
        <p:cNvGrpSpPr/>
        <p:nvPr/>
      </p:nvGrpSpPr>
      <p:grpSpPr>
        <a:xfrm>
          <a:off x="0" y="0"/>
          <a:ext cx="0" cy="0"/>
          <a:chOff x="0" y="0"/>
          <a:chExt cx="0" cy="0"/>
        </a:xfrm>
      </p:grpSpPr>
      <p:sp>
        <p:nvSpPr>
          <p:cNvPr id="62" name="Google Shape;62;p9"/>
          <p:cNvSpPr txBox="1"/>
          <p:nvPr>
            <p:ph type="title"/>
          </p:nvPr>
        </p:nvSpPr>
        <p:spPr>
          <a:xfrm>
            <a:off x="1076700" y="1532054"/>
            <a:ext cx="2096100" cy="499800"/>
          </a:xfrm>
          <a:prstGeom prst="rect">
            <a:avLst/>
          </a:prstGeom>
        </p:spPr>
        <p:txBody>
          <a:bodyPr anchorCtr="0" anchor="b" bIns="41500" lIns="41500" spcFirstLastPara="1" rIns="41500" wrap="square" tIns="41500">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3" name="Google Shape;63;p9"/>
          <p:cNvSpPr txBox="1"/>
          <p:nvPr>
            <p:ph idx="1" type="subTitle"/>
          </p:nvPr>
        </p:nvSpPr>
        <p:spPr>
          <a:xfrm>
            <a:off x="1076700" y="2067550"/>
            <a:ext cx="2096100" cy="586500"/>
          </a:xfrm>
          <a:prstGeom prst="rect">
            <a:avLst/>
          </a:prstGeom>
        </p:spPr>
        <p:txBody>
          <a:bodyPr anchorCtr="0" anchor="t" bIns="41500" lIns="41500" spcFirstLastPara="1" rIns="41500" wrap="square" tIns="4150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800"/>
              <a:buNone/>
              <a:defRPr/>
            </a:lvl2pPr>
            <a:lvl3pPr lvl="2" rtl="0" algn="ctr">
              <a:lnSpc>
                <a:spcPct val="100000"/>
              </a:lnSpc>
              <a:spcBef>
                <a:spcPts val="0"/>
              </a:spcBef>
              <a:spcAft>
                <a:spcPts val="0"/>
              </a:spcAft>
              <a:buSzPts val="800"/>
              <a:buNone/>
              <a:defRPr/>
            </a:lvl3pPr>
            <a:lvl4pPr lvl="3" rtl="0" algn="ctr">
              <a:lnSpc>
                <a:spcPct val="100000"/>
              </a:lnSpc>
              <a:spcBef>
                <a:spcPts val="0"/>
              </a:spcBef>
              <a:spcAft>
                <a:spcPts val="0"/>
              </a:spcAft>
              <a:buSzPts val="800"/>
              <a:buNone/>
              <a:defRPr/>
            </a:lvl4pPr>
            <a:lvl5pPr lvl="4" rtl="0" algn="ctr">
              <a:lnSpc>
                <a:spcPct val="100000"/>
              </a:lnSpc>
              <a:spcBef>
                <a:spcPts val="0"/>
              </a:spcBef>
              <a:spcAft>
                <a:spcPts val="0"/>
              </a:spcAft>
              <a:buSzPts val="800"/>
              <a:buNone/>
              <a:defRPr/>
            </a:lvl5pPr>
            <a:lvl6pPr lvl="5" rtl="0" algn="ctr">
              <a:lnSpc>
                <a:spcPct val="100000"/>
              </a:lnSpc>
              <a:spcBef>
                <a:spcPts val="0"/>
              </a:spcBef>
              <a:spcAft>
                <a:spcPts val="0"/>
              </a:spcAft>
              <a:buSzPts val="800"/>
              <a:buNone/>
              <a:defRPr/>
            </a:lvl6pPr>
            <a:lvl7pPr lvl="6" rtl="0" algn="ctr">
              <a:lnSpc>
                <a:spcPct val="100000"/>
              </a:lnSpc>
              <a:spcBef>
                <a:spcPts val="0"/>
              </a:spcBef>
              <a:spcAft>
                <a:spcPts val="0"/>
              </a:spcAft>
              <a:buSzPts val="800"/>
              <a:buNone/>
              <a:defRPr/>
            </a:lvl7pPr>
            <a:lvl8pPr lvl="7" rtl="0" algn="ctr">
              <a:lnSpc>
                <a:spcPct val="100000"/>
              </a:lnSpc>
              <a:spcBef>
                <a:spcPts val="0"/>
              </a:spcBef>
              <a:spcAft>
                <a:spcPts val="0"/>
              </a:spcAft>
              <a:buSzPts val="800"/>
              <a:buNone/>
              <a:defRPr/>
            </a:lvl8pPr>
            <a:lvl9pPr lvl="8" rtl="0" algn="ctr">
              <a:lnSpc>
                <a:spcPct val="100000"/>
              </a:lnSpc>
              <a:spcBef>
                <a:spcPts val="0"/>
              </a:spcBef>
              <a:spcAft>
                <a:spcPts val="0"/>
              </a:spcAft>
              <a:buSzPts val="800"/>
              <a:buNone/>
              <a:defRPr/>
            </a:lvl9pPr>
          </a:lstStyle>
          <a:p/>
        </p:txBody>
      </p:sp>
      <p:sp>
        <p:nvSpPr>
          <p:cNvPr id="64" name="Google Shape;64;p9"/>
          <p:cNvSpPr txBox="1"/>
          <p:nvPr>
            <p:ph idx="2" type="title"/>
          </p:nvPr>
        </p:nvSpPr>
        <p:spPr>
          <a:xfrm>
            <a:off x="768900" y="-54000"/>
            <a:ext cx="8208000" cy="755700"/>
          </a:xfrm>
          <a:prstGeom prst="rect">
            <a:avLst/>
          </a:prstGeom>
        </p:spPr>
        <p:txBody>
          <a:bodyPr anchorCtr="0" anchor="b" bIns="41500" lIns="41500" spcFirstLastPara="1" rIns="41500" wrap="square" tIns="4150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65" name="Google Shape;65;p9"/>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
        <p:nvSpPr>
          <p:cNvPr id="66" name="Google Shape;66;p9"/>
          <p:cNvSpPr txBox="1"/>
          <p:nvPr>
            <p:ph idx="3" type="title"/>
          </p:nvPr>
        </p:nvSpPr>
        <p:spPr>
          <a:xfrm>
            <a:off x="3523950" y="1532054"/>
            <a:ext cx="2096100" cy="499800"/>
          </a:xfrm>
          <a:prstGeom prst="rect">
            <a:avLst/>
          </a:prstGeom>
        </p:spPr>
        <p:txBody>
          <a:bodyPr anchorCtr="0" anchor="b" bIns="41500" lIns="41500" spcFirstLastPara="1" rIns="41500" wrap="square" tIns="41500">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7" name="Google Shape;67;p9"/>
          <p:cNvSpPr txBox="1"/>
          <p:nvPr>
            <p:ph idx="4" type="subTitle"/>
          </p:nvPr>
        </p:nvSpPr>
        <p:spPr>
          <a:xfrm>
            <a:off x="3523950" y="2067550"/>
            <a:ext cx="2096100" cy="586500"/>
          </a:xfrm>
          <a:prstGeom prst="rect">
            <a:avLst/>
          </a:prstGeom>
        </p:spPr>
        <p:txBody>
          <a:bodyPr anchorCtr="0" anchor="t" bIns="41500" lIns="41500" spcFirstLastPara="1" rIns="41500" wrap="square" tIns="4150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800"/>
              <a:buNone/>
              <a:defRPr/>
            </a:lvl2pPr>
            <a:lvl3pPr lvl="2" rtl="0" algn="ctr">
              <a:lnSpc>
                <a:spcPct val="100000"/>
              </a:lnSpc>
              <a:spcBef>
                <a:spcPts val="0"/>
              </a:spcBef>
              <a:spcAft>
                <a:spcPts val="0"/>
              </a:spcAft>
              <a:buSzPts val="800"/>
              <a:buNone/>
              <a:defRPr/>
            </a:lvl3pPr>
            <a:lvl4pPr lvl="3" rtl="0" algn="ctr">
              <a:lnSpc>
                <a:spcPct val="100000"/>
              </a:lnSpc>
              <a:spcBef>
                <a:spcPts val="0"/>
              </a:spcBef>
              <a:spcAft>
                <a:spcPts val="0"/>
              </a:spcAft>
              <a:buSzPts val="800"/>
              <a:buNone/>
              <a:defRPr/>
            </a:lvl4pPr>
            <a:lvl5pPr lvl="4" rtl="0" algn="ctr">
              <a:lnSpc>
                <a:spcPct val="100000"/>
              </a:lnSpc>
              <a:spcBef>
                <a:spcPts val="0"/>
              </a:spcBef>
              <a:spcAft>
                <a:spcPts val="0"/>
              </a:spcAft>
              <a:buSzPts val="800"/>
              <a:buNone/>
              <a:defRPr/>
            </a:lvl5pPr>
            <a:lvl6pPr lvl="5" rtl="0" algn="ctr">
              <a:lnSpc>
                <a:spcPct val="100000"/>
              </a:lnSpc>
              <a:spcBef>
                <a:spcPts val="0"/>
              </a:spcBef>
              <a:spcAft>
                <a:spcPts val="0"/>
              </a:spcAft>
              <a:buSzPts val="800"/>
              <a:buNone/>
              <a:defRPr/>
            </a:lvl6pPr>
            <a:lvl7pPr lvl="6" rtl="0" algn="ctr">
              <a:lnSpc>
                <a:spcPct val="100000"/>
              </a:lnSpc>
              <a:spcBef>
                <a:spcPts val="0"/>
              </a:spcBef>
              <a:spcAft>
                <a:spcPts val="0"/>
              </a:spcAft>
              <a:buSzPts val="800"/>
              <a:buNone/>
              <a:defRPr/>
            </a:lvl7pPr>
            <a:lvl8pPr lvl="7" rtl="0" algn="ctr">
              <a:lnSpc>
                <a:spcPct val="100000"/>
              </a:lnSpc>
              <a:spcBef>
                <a:spcPts val="0"/>
              </a:spcBef>
              <a:spcAft>
                <a:spcPts val="0"/>
              </a:spcAft>
              <a:buSzPts val="800"/>
              <a:buNone/>
              <a:defRPr/>
            </a:lvl8pPr>
            <a:lvl9pPr lvl="8" rtl="0" algn="ctr">
              <a:lnSpc>
                <a:spcPct val="100000"/>
              </a:lnSpc>
              <a:spcBef>
                <a:spcPts val="0"/>
              </a:spcBef>
              <a:spcAft>
                <a:spcPts val="0"/>
              </a:spcAft>
              <a:buSzPts val="800"/>
              <a:buNone/>
              <a:defRPr/>
            </a:lvl9pPr>
          </a:lstStyle>
          <a:p/>
        </p:txBody>
      </p:sp>
      <p:sp>
        <p:nvSpPr>
          <p:cNvPr id="68" name="Google Shape;68;p9"/>
          <p:cNvSpPr txBox="1"/>
          <p:nvPr>
            <p:ph idx="5" type="title"/>
          </p:nvPr>
        </p:nvSpPr>
        <p:spPr>
          <a:xfrm>
            <a:off x="5971200" y="1532054"/>
            <a:ext cx="2096100" cy="499800"/>
          </a:xfrm>
          <a:prstGeom prst="rect">
            <a:avLst/>
          </a:prstGeom>
        </p:spPr>
        <p:txBody>
          <a:bodyPr anchorCtr="0" anchor="b" bIns="41500" lIns="41500" spcFirstLastPara="1" rIns="41500" wrap="square" tIns="41500">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9" name="Google Shape;69;p9"/>
          <p:cNvSpPr txBox="1"/>
          <p:nvPr>
            <p:ph idx="6" type="subTitle"/>
          </p:nvPr>
        </p:nvSpPr>
        <p:spPr>
          <a:xfrm>
            <a:off x="5971200" y="2067550"/>
            <a:ext cx="2096100" cy="586500"/>
          </a:xfrm>
          <a:prstGeom prst="rect">
            <a:avLst/>
          </a:prstGeom>
        </p:spPr>
        <p:txBody>
          <a:bodyPr anchorCtr="0" anchor="t" bIns="41500" lIns="41500" spcFirstLastPara="1" rIns="41500" wrap="square" tIns="4150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800"/>
              <a:buNone/>
              <a:defRPr/>
            </a:lvl2pPr>
            <a:lvl3pPr lvl="2" rtl="0" algn="ctr">
              <a:lnSpc>
                <a:spcPct val="100000"/>
              </a:lnSpc>
              <a:spcBef>
                <a:spcPts val="0"/>
              </a:spcBef>
              <a:spcAft>
                <a:spcPts val="0"/>
              </a:spcAft>
              <a:buSzPts val="800"/>
              <a:buNone/>
              <a:defRPr/>
            </a:lvl3pPr>
            <a:lvl4pPr lvl="3" rtl="0" algn="ctr">
              <a:lnSpc>
                <a:spcPct val="100000"/>
              </a:lnSpc>
              <a:spcBef>
                <a:spcPts val="0"/>
              </a:spcBef>
              <a:spcAft>
                <a:spcPts val="0"/>
              </a:spcAft>
              <a:buSzPts val="800"/>
              <a:buNone/>
              <a:defRPr/>
            </a:lvl4pPr>
            <a:lvl5pPr lvl="4" rtl="0" algn="ctr">
              <a:lnSpc>
                <a:spcPct val="100000"/>
              </a:lnSpc>
              <a:spcBef>
                <a:spcPts val="0"/>
              </a:spcBef>
              <a:spcAft>
                <a:spcPts val="0"/>
              </a:spcAft>
              <a:buSzPts val="800"/>
              <a:buNone/>
              <a:defRPr/>
            </a:lvl5pPr>
            <a:lvl6pPr lvl="5" rtl="0" algn="ctr">
              <a:lnSpc>
                <a:spcPct val="100000"/>
              </a:lnSpc>
              <a:spcBef>
                <a:spcPts val="0"/>
              </a:spcBef>
              <a:spcAft>
                <a:spcPts val="0"/>
              </a:spcAft>
              <a:buSzPts val="800"/>
              <a:buNone/>
              <a:defRPr/>
            </a:lvl6pPr>
            <a:lvl7pPr lvl="6" rtl="0" algn="ctr">
              <a:lnSpc>
                <a:spcPct val="100000"/>
              </a:lnSpc>
              <a:spcBef>
                <a:spcPts val="0"/>
              </a:spcBef>
              <a:spcAft>
                <a:spcPts val="0"/>
              </a:spcAft>
              <a:buSzPts val="800"/>
              <a:buNone/>
              <a:defRPr/>
            </a:lvl7pPr>
            <a:lvl8pPr lvl="7" rtl="0" algn="ctr">
              <a:lnSpc>
                <a:spcPct val="100000"/>
              </a:lnSpc>
              <a:spcBef>
                <a:spcPts val="0"/>
              </a:spcBef>
              <a:spcAft>
                <a:spcPts val="0"/>
              </a:spcAft>
              <a:buSzPts val="800"/>
              <a:buNone/>
              <a:defRPr/>
            </a:lvl8pPr>
            <a:lvl9pPr lvl="8" rtl="0" algn="ctr">
              <a:lnSpc>
                <a:spcPct val="100000"/>
              </a:lnSpc>
              <a:spcBef>
                <a:spcPts val="0"/>
              </a:spcBef>
              <a:spcAft>
                <a:spcPts val="0"/>
              </a:spcAft>
              <a:buSzPts val="800"/>
              <a:buNone/>
              <a:defRPr/>
            </a:lvl9pPr>
          </a:lstStyle>
          <a:p/>
        </p:txBody>
      </p:sp>
      <p:sp>
        <p:nvSpPr>
          <p:cNvPr id="70" name="Google Shape;70;p9"/>
          <p:cNvSpPr txBox="1"/>
          <p:nvPr>
            <p:ph idx="7" type="title"/>
          </p:nvPr>
        </p:nvSpPr>
        <p:spPr>
          <a:xfrm>
            <a:off x="1076700" y="3120604"/>
            <a:ext cx="2096100" cy="499800"/>
          </a:xfrm>
          <a:prstGeom prst="rect">
            <a:avLst/>
          </a:prstGeom>
        </p:spPr>
        <p:txBody>
          <a:bodyPr anchorCtr="0" anchor="b" bIns="41500" lIns="41500" spcFirstLastPara="1" rIns="41500" wrap="square" tIns="41500">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1" name="Google Shape;71;p9"/>
          <p:cNvSpPr txBox="1"/>
          <p:nvPr>
            <p:ph idx="8" type="subTitle"/>
          </p:nvPr>
        </p:nvSpPr>
        <p:spPr>
          <a:xfrm>
            <a:off x="1076700" y="3656100"/>
            <a:ext cx="2096100" cy="586500"/>
          </a:xfrm>
          <a:prstGeom prst="rect">
            <a:avLst/>
          </a:prstGeom>
        </p:spPr>
        <p:txBody>
          <a:bodyPr anchorCtr="0" anchor="t" bIns="41500" lIns="41500" spcFirstLastPara="1" rIns="41500" wrap="square" tIns="4150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800"/>
              <a:buNone/>
              <a:defRPr/>
            </a:lvl2pPr>
            <a:lvl3pPr lvl="2" rtl="0" algn="ctr">
              <a:lnSpc>
                <a:spcPct val="100000"/>
              </a:lnSpc>
              <a:spcBef>
                <a:spcPts val="0"/>
              </a:spcBef>
              <a:spcAft>
                <a:spcPts val="0"/>
              </a:spcAft>
              <a:buSzPts val="800"/>
              <a:buNone/>
              <a:defRPr/>
            </a:lvl3pPr>
            <a:lvl4pPr lvl="3" rtl="0" algn="ctr">
              <a:lnSpc>
                <a:spcPct val="100000"/>
              </a:lnSpc>
              <a:spcBef>
                <a:spcPts val="0"/>
              </a:spcBef>
              <a:spcAft>
                <a:spcPts val="0"/>
              </a:spcAft>
              <a:buSzPts val="800"/>
              <a:buNone/>
              <a:defRPr/>
            </a:lvl4pPr>
            <a:lvl5pPr lvl="4" rtl="0" algn="ctr">
              <a:lnSpc>
                <a:spcPct val="100000"/>
              </a:lnSpc>
              <a:spcBef>
                <a:spcPts val="0"/>
              </a:spcBef>
              <a:spcAft>
                <a:spcPts val="0"/>
              </a:spcAft>
              <a:buSzPts val="800"/>
              <a:buNone/>
              <a:defRPr/>
            </a:lvl5pPr>
            <a:lvl6pPr lvl="5" rtl="0" algn="ctr">
              <a:lnSpc>
                <a:spcPct val="100000"/>
              </a:lnSpc>
              <a:spcBef>
                <a:spcPts val="0"/>
              </a:spcBef>
              <a:spcAft>
                <a:spcPts val="0"/>
              </a:spcAft>
              <a:buSzPts val="800"/>
              <a:buNone/>
              <a:defRPr/>
            </a:lvl6pPr>
            <a:lvl7pPr lvl="6" rtl="0" algn="ctr">
              <a:lnSpc>
                <a:spcPct val="100000"/>
              </a:lnSpc>
              <a:spcBef>
                <a:spcPts val="0"/>
              </a:spcBef>
              <a:spcAft>
                <a:spcPts val="0"/>
              </a:spcAft>
              <a:buSzPts val="800"/>
              <a:buNone/>
              <a:defRPr/>
            </a:lvl7pPr>
            <a:lvl8pPr lvl="7" rtl="0" algn="ctr">
              <a:lnSpc>
                <a:spcPct val="100000"/>
              </a:lnSpc>
              <a:spcBef>
                <a:spcPts val="0"/>
              </a:spcBef>
              <a:spcAft>
                <a:spcPts val="0"/>
              </a:spcAft>
              <a:buSzPts val="800"/>
              <a:buNone/>
              <a:defRPr/>
            </a:lvl8pPr>
            <a:lvl9pPr lvl="8" rtl="0" algn="ctr">
              <a:lnSpc>
                <a:spcPct val="100000"/>
              </a:lnSpc>
              <a:spcBef>
                <a:spcPts val="0"/>
              </a:spcBef>
              <a:spcAft>
                <a:spcPts val="0"/>
              </a:spcAft>
              <a:buSzPts val="800"/>
              <a:buNone/>
              <a:defRPr/>
            </a:lvl9pPr>
          </a:lstStyle>
          <a:p/>
        </p:txBody>
      </p:sp>
      <p:sp>
        <p:nvSpPr>
          <p:cNvPr id="72" name="Google Shape;72;p9"/>
          <p:cNvSpPr txBox="1"/>
          <p:nvPr>
            <p:ph idx="9" type="title"/>
          </p:nvPr>
        </p:nvSpPr>
        <p:spPr>
          <a:xfrm>
            <a:off x="3523950" y="3120604"/>
            <a:ext cx="2096100" cy="499800"/>
          </a:xfrm>
          <a:prstGeom prst="rect">
            <a:avLst/>
          </a:prstGeom>
        </p:spPr>
        <p:txBody>
          <a:bodyPr anchorCtr="0" anchor="b" bIns="41500" lIns="41500" spcFirstLastPara="1" rIns="41500" wrap="square" tIns="41500">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3" name="Google Shape;73;p9"/>
          <p:cNvSpPr txBox="1"/>
          <p:nvPr>
            <p:ph idx="13" type="subTitle"/>
          </p:nvPr>
        </p:nvSpPr>
        <p:spPr>
          <a:xfrm>
            <a:off x="3523950" y="3656100"/>
            <a:ext cx="2096100" cy="586500"/>
          </a:xfrm>
          <a:prstGeom prst="rect">
            <a:avLst/>
          </a:prstGeom>
        </p:spPr>
        <p:txBody>
          <a:bodyPr anchorCtr="0" anchor="t" bIns="41500" lIns="41500" spcFirstLastPara="1" rIns="41500" wrap="square" tIns="4150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800"/>
              <a:buNone/>
              <a:defRPr/>
            </a:lvl2pPr>
            <a:lvl3pPr lvl="2" rtl="0" algn="ctr">
              <a:lnSpc>
                <a:spcPct val="100000"/>
              </a:lnSpc>
              <a:spcBef>
                <a:spcPts val="0"/>
              </a:spcBef>
              <a:spcAft>
                <a:spcPts val="0"/>
              </a:spcAft>
              <a:buSzPts val="800"/>
              <a:buNone/>
              <a:defRPr/>
            </a:lvl3pPr>
            <a:lvl4pPr lvl="3" rtl="0" algn="ctr">
              <a:lnSpc>
                <a:spcPct val="100000"/>
              </a:lnSpc>
              <a:spcBef>
                <a:spcPts val="0"/>
              </a:spcBef>
              <a:spcAft>
                <a:spcPts val="0"/>
              </a:spcAft>
              <a:buSzPts val="800"/>
              <a:buNone/>
              <a:defRPr/>
            </a:lvl4pPr>
            <a:lvl5pPr lvl="4" rtl="0" algn="ctr">
              <a:lnSpc>
                <a:spcPct val="100000"/>
              </a:lnSpc>
              <a:spcBef>
                <a:spcPts val="0"/>
              </a:spcBef>
              <a:spcAft>
                <a:spcPts val="0"/>
              </a:spcAft>
              <a:buSzPts val="800"/>
              <a:buNone/>
              <a:defRPr/>
            </a:lvl5pPr>
            <a:lvl6pPr lvl="5" rtl="0" algn="ctr">
              <a:lnSpc>
                <a:spcPct val="100000"/>
              </a:lnSpc>
              <a:spcBef>
                <a:spcPts val="0"/>
              </a:spcBef>
              <a:spcAft>
                <a:spcPts val="0"/>
              </a:spcAft>
              <a:buSzPts val="800"/>
              <a:buNone/>
              <a:defRPr/>
            </a:lvl6pPr>
            <a:lvl7pPr lvl="6" rtl="0" algn="ctr">
              <a:lnSpc>
                <a:spcPct val="100000"/>
              </a:lnSpc>
              <a:spcBef>
                <a:spcPts val="0"/>
              </a:spcBef>
              <a:spcAft>
                <a:spcPts val="0"/>
              </a:spcAft>
              <a:buSzPts val="800"/>
              <a:buNone/>
              <a:defRPr/>
            </a:lvl7pPr>
            <a:lvl8pPr lvl="7" rtl="0" algn="ctr">
              <a:lnSpc>
                <a:spcPct val="100000"/>
              </a:lnSpc>
              <a:spcBef>
                <a:spcPts val="0"/>
              </a:spcBef>
              <a:spcAft>
                <a:spcPts val="0"/>
              </a:spcAft>
              <a:buSzPts val="800"/>
              <a:buNone/>
              <a:defRPr/>
            </a:lvl8pPr>
            <a:lvl9pPr lvl="8" rtl="0" algn="ctr">
              <a:lnSpc>
                <a:spcPct val="100000"/>
              </a:lnSpc>
              <a:spcBef>
                <a:spcPts val="0"/>
              </a:spcBef>
              <a:spcAft>
                <a:spcPts val="0"/>
              </a:spcAft>
              <a:buSzPts val="800"/>
              <a:buNone/>
              <a:defRPr/>
            </a:lvl9pPr>
          </a:lstStyle>
          <a:p/>
        </p:txBody>
      </p:sp>
      <p:sp>
        <p:nvSpPr>
          <p:cNvPr id="74" name="Google Shape;74;p9"/>
          <p:cNvSpPr txBox="1"/>
          <p:nvPr>
            <p:ph idx="14" type="title"/>
          </p:nvPr>
        </p:nvSpPr>
        <p:spPr>
          <a:xfrm>
            <a:off x="5971200" y="3120604"/>
            <a:ext cx="2096100" cy="499800"/>
          </a:xfrm>
          <a:prstGeom prst="rect">
            <a:avLst/>
          </a:prstGeom>
        </p:spPr>
        <p:txBody>
          <a:bodyPr anchorCtr="0" anchor="b" bIns="41500" lIns="41500" spcFirstLastPara="1" rIns="41500" wrap="square" tIns="41500">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5" name="Google Shape;75;p9"/>
          <p:cNvSpPr txBox="1"/>
          <p:nvPr>
            <p:ph idx="15" type="subTitle"/>
          </p:nvPr>
        </p:nvSpPr>
        <p:spPr>
          <a:xfrm>
            <a:off x="5971200" y="3656100"/>
            <a:ext cx="2096100" cy="586500"/>
          </a:xfrm>
          <a:prstGeom prst="rect">
            <a:avLst/>
          </a:prstGeom>
        </p:spPr>
        <p:txBody>
          <a:bodyPr anchorCtr="0" anchor="t" bIns="41500" lIns="41500" spcFirstLastPara="1" rIns="41500" wrap="square" tIns="4150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800"/>
              <a:buNone/>
              <a:defRPr/>
            </a:lvl2pPr>
            <a:lvl3pPr lvl="2" rtl="0" algn="ctr">
              <a:lnSpc>
                <a:spcPct val="100000"/>
              </a:lnSpc>
              <a:spcBef>
                <a:spcPts val="0"/>
              </a:spcBef>
              <a:spcAft>
                <a:spcPts val="0"/>
              </a:spcAft>
              <a:buSzPts val="800"/>
              <a:buNone/>
              <a:defRPr/>
            </a:lvl3pPr>
            <a:lvl4pPr lvl="3" rtl="0" algn="ctr">
              <a:lnSpc>
                <a:spcPct val="100000"/>
              </a:lnSpc>
              <a:spcBef>
                <a:spcPts val="0"/>
              </a:spcBef>
              <a:spcAft>
                <a:spcPts val="0"/>
              </a:spcAft>
              <a:buSzPts val="800"/>
              <a:buNone/>
              <a:defRPr/>
            </a:lvl4pPr>
            <a:lvl5pPr lvl="4" rtl="0" algn="ctr">
              <a:lnSpc>
                <a:spcPct val="100000"/>
              </a:lnSpc>
              <a:spcBef>
                <a:spcPts val="0"/>
              </a:spcBef>
              <a:spcAft>
                <a:spcPts val="0"/>
              </a:spcAft>
              <a:buSzPts val="800"/>
              <a:buNone/>
              <a:defRPr/>
            </a:lvl5pPr>
            <a:lvl6pPr lvl="5" rtl="0" algn="ctr">
              <a:lnSpc>
                <a:spcPct val="100000"/>
              </a:lnSpc>
              <a:spcBef>
                <a:spcPts val="0"/>
              </a:spcBef>
              <a:spcAft>
                <a:spcPts val="0"/>
              </a:spcAft>
              <a:buSzPts val="800"/>
              <a:buNone/>
              <a:defRPr/>
            </a:lvl6pPr>
            <a:lvl7pPr lvl="6" rtl="0" algn="ctr">
              <a:lnSpc>
                <a:spcPct val="100000"/>
              </a:lnSpc>
              <a:spcBef>
                <a:spcPts val="0"/>
              </a:spcBef>
              <a:spcAft>
                <a:spcPts val="0"/>
              </a:spcAft>
              <a:buSzPts val="800"/>
              <a:buNone/>
              <a:defRPr/>
            </a:lvl7pPr>
            <a:lvl8pPr lvl="7" rtl="0" algn="ctr">
              <a:lnSpc>
                <a:spcPct val="100000"/>
              </a:lnSpc>
              <a:spcBef>
                <a:spcPts val="0"/>
              </a:spcBef>
              <a:spcAft>
                <a:spcPts val="0"/>
              </a:spcAft>
              <a:buSzPts val="800"/>
              <a:buNone/>
              <a:defRPr/>
            </a:lvl8pPr>
            <a:lvl9pPr lvl="8" rtl="0" algn="ctr">
              <a:lnSpc>
                <a:spcPct val="100000"/>
              </a:lnSpc>
              <a:spcBef>
                <a:spcPts val="0"/>
              </a:spcBef>
              <a:spcAft>
                <a:spcPts val="0"/>
              </a:spcAft>
              <a:buSzPts val="8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1" name="Shape 81"/>
        <p:cNvGrpSpPr/>
        <p:nvPr/>
      </p:nvGrpSpPr>
      <p:grpSpPr>
        <a:xfrm>
          <a:off x="0" y="0"/>
          <a:ext cx="0" cy="0"/>
          <a:chOff x="0" y="0"/>
          <a:chExt cx="0" cy="0"/>
        </a:xfrm>
      </p:grpSpPr>
      <p:sp>
        <p:nvSpPr>
          <p:cNvPr id="82" name="Google Shape;82;p11"/>
          <p:cNvSpPr txBox="1"/>
          <p:nvPr>
            <p:ph type="ctrTitle"/>
          </p:nvPr>
        </p:nvSpPr>
        <p:spPr>
          <a:xfrm>
            <a:off x="4411275" y="1049375"/>
            <a:ext cx="41160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83" name="Google Shape;83;p11"/>
          <p:cNvSpPr txBox="1"/>
          <p:nvPr>
            <p:ph idx="1" type="subTitle"/>
          </p:nvPr>
        </p:nvSpPr>
        <p:spPr>
          <a:xfrm>
            <a:off x="4411275" y="3101975"/>
            <a:ext cx="3198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hyperlink" Target="https://docs.google.com/document/d/1a7oP5kCILgv0zQdwkAHOB7liOF7VPcUGGU5SNA6dcKI/edit?usp=sharing" TargetMode="External"/><Relationship Id="rId2" Type="http://schemas.openxmlformats.org/officeDocument/2006/relationships/hyperlink" Target="https://docs.google.com/document/d/1a7oP5kCILgv0zQdwkAHOB7liOF7VPcUGGU5SNA6dcKI/edit?usp=sharing" TargetMode="External"/><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11" Type="http://schemas.openxmlformats.org/officeDocument/2006/relationships/theme" Target="../theme/theme3.xml"/><Relationship Id="rId10"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28.xml"/><Relationship Id="rId22" Type="http://schemas.openxmlformats.org/officeDocument/2006/relationships/slideLayout" Target="../slideLayouts/slideLayout30.xml"/><Relationship Id="rId21" Type="http://schemas.openxmlformats.org/officeDocument/2006/relationships/slideLayout" Target="../slideLayouts/slideLayout29.xml"/><Relationship Id="rId23" Type="http://schemas.openxmlformats.org/officeDocument/2006/relationships/theme" Target="../theme/theme4.xml"/><Relationship Id="rId1" Type="http://schemas.openxmlformats.org/officeDocument/2006/relationships/slideLayout" Target="../slideLayouts/slideLayout9.xml"/><Relationship Id="rId2" Type="http://schemas.openxmlformats.org/officeDocument/2006/relationships/slideLayout" Target="../slideLayouts/slideLayout10.xml"/><Relationship Id="rId3" Type="http://schemas.openxmlformats.org/officeDocument/2006/relationships/slideLayout" Target="../slideLayouts/slideLayout11.xml"/><Relationship Id="rId4" Type="http://schemas.openxmlformats.org/officeDocument/2006/relationships/slideLayout" Target="../slideLayouts/slideLayout12.xml"/><Relationship Id="rId9" Type="http://schemas.openxmlformats.org/officeDocument/2006/relationships/slideLayout" Target="../slideLayouts/slideLayout17.xml"/><Relationship Id="rId5" Type="http://schemas.openxmlformats.org/officeDocument/2006/relationships/slideLayout" Target="../slideLayouts/slideLayout13.xml"/><Relationship Id="rId6" Type="http://schemas.openxmlformats.org/officeDocument/2006/relationships/slideLayout" Target="../slideLayouts/slideLayout14.xml"/><Relationship Id="rId7" Type="http://schemas.openxmlformats.org/officeDocument/2006/relationships/slideLayout" Target="../slideLayouts/slideLayout15.xml"/><Relationship Id="rId8" Type="http://schemas.openxmlformats.org/officeDocument/2006/relationships/slideLayout" Target="../slideLayouts/slideLayout16.xml"/><Relationship Id="rId11" Type="http://schemas.openxmlformats.org/officeDocument/2006/relationships/slideLayout" Target="../slideLayouts/slideLayout19.xml"/><Relationship Id="rId10" Type="http://schemas.openxmlformats.org/officeDocument/2006/relationships/slideLayout" Target="../slideLayouts/slideLayout18.xml"/><Relationship Id="rId13" Type="http://schemas.openxmlformats.org/officeDocument/2006/relationships/slideLayout" Target="../slideLayouts/slideLayout21.xml"/><Relationship Id="rId12" Type="http://schemas.openxmlformats.org/officeDocument/2006/relationships/slideLayout" Target="../slideLayouts/slideLayout20.xml"/><Relationship Id="rId15" Type="http://schemas.openxmlformats.org/officeDocument/2006/relationships/slideLayout" Target="../slideLayouts/slideLayout23.xml"/><Relationship Id="rId14" Type="http://schemas.openxmlformats.org/officeDocument/2006/relationships/slideLayout" Target="../slideLayouts/slideLayout22.xml"/><Relationship Id="rId17" Type="http://schemas.openxmlformats.org/officeDocument/2006/relationships/slideLayout" Target="../slideLayouts/slideLayout25.xml"/><Relationship Id="rId16" Type="http://schemas.openxmlformats.org/officeDocument/2006/relationships/slideLayout" Target="../slideLayouts/slideLayout24.xml"/><Relationship Id="rId19" Type="http://schemas.openxmlformats.org/officeDocument/2006/relationships/slideLayout" Target="../slideLayouts/slideLayout27.xml"/><Relationship Id="rId18"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slideLayout" Target="../slideLayouts/slideLayout32.xml"/><Relationship Id="rId3" Type="http://schemas.openxmlformats.org/officeDocument/2006/relationships/slideLayout" Target="../slideLayouts/slideLayout33.xml"/><Relationship Id="rId4" Type="http://schemas.openxmlformats.org/officeDocument/2006/relationships/slideLayout" Target="../slideLayouts/slideLayout34.xml"/><Relationship Id="rId9" Type="http://schemas.openxmlformats.org/officeDocument/2006/relationships/slideLayout" Target="../slideLayouts/slideLayout39.xml"/><Relationship Id="rId5" Type="http://schemas.openxmlformats.org/officeDocument/2006/relationships/slideLayout" Target="../slideLayouts/slideLayout35.xml"/><Relationship Id="rId6" Type="http://schemas.openxmlformats.org/officeDocument/2006/relationships/slideLayout" Target="../slideLayouts/slideLayout36.xml"/><Relationship Id="rId7" Type="http://schemas.openxmlformats.org/officeDocument/2006/relationships/slideLayout" Target="../slideLayouts/slideLayout37.xml"/><Relationship Id="rId8" Type="http://schemas.openxmlformats.org/officeDocument/2006/relationships/slideLayout" Target="../slideLayouts/slideLayout38.xml"/><Relationship Id="rId11" Type="http://schemas.openxmlformats.org/officeDocument/2006/relationships/slideLayout" Target="../slideLayouts/slideLayout41.xml"/><Relationship Id="rId10" Type="http://schemas.openxmlformats.org/officeDocument/2006/relationships/slideLayout" Target="../slideLayouts/slideLayout40.xml"/><Relationship Id="rId13" Type="http://schemas.openxmlformats.org/officeDocument/2006/relationships/slideLayout" Target="../slideLayouts/slideLayout43.xml"/><Relationship Id="rId12" Type="http://schemas.openxmlformats.org/officeDocument/2006/relationships/slideLayout" Target="../slideLayouts/slideLayout42.xml"/><Relationship Id="rId15" Type="http://schemas.openxmlformats.org/officeDocument/2006/relationships/slideLayout" Target="../slideLayouts/slideLayout45.xml"/><Relationship Id="rId14" Type="http://schemas.openxmlformats.org/officeDocument/2006/relationships/slideLayout" Target="../slideLayouts/slideLayout44.xml"/><Relationship Id="rId17" Type="http://schemas.openxmlformats.org/officeDocument/2006/relationships/slideLayout" Target="../slideLayouts/slideLayout47.xml"/><Relationship Id="rId16" Type="http://schemas.openxmlformats.org/officeDocument/2006/relationships/slideLayout" Target="../slideLayouts/slideLayout46.xml"/><Relationship Id="rId1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1423" y="190414"/>
            <a:ext cx="7567500" cy="295800"/>
          </a:xfrm>
          <a:prstGeom prst="rect">
            <a:avLst/>
          </a:prstGeom>
          <a:noFill/>
          <a:ln>
            <a:noFill/>
          </a:ln>
        </p:spPr>
        <p:txBody>
          <a:bodyPr anchorCtr="0" anchor="t" bIns="41500" lIns="41500" spcFirstLastPara="1" rIns="41500" wrap="square" tIns="41500">
            <a:noAutofit/>
          </a:bodyPr>
          <a:lstStyle>
            <a:lvl1pPr lvl="0"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1pPr>
            <a:lvl2pPr lvl="1"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2pPr>
            <a:lvl3pPr lvl="2"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3pPr>
            <a:lvl4pPr lvl="3"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4pPr>
            <a:lvl5pPr lvl="4"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5pPr>
            <a:lvl6pPr lvl="5"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6pPr>
            <a:lvl7pPr lvl="6"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7pPr>
            <a:lvl8pPr lvl="7"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8pPr>
            <a:lvl9pPr lvl="8"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9pPr>
          </a:lstStyle>
          <a:p/>
        </p:txBody>
      </p:sp>
      <p:sp>
        <p:nvSpPr>
          <p:cNvPr id="7" name="Google Shape;7;p1"/>
          <p:cNvSpPr txBox="1"/>
          <p:nvPr>
            <p:ph idx="1" type="body"/>
          </p:nvPr>
        </p:nvSpPr>
        <p:spPr>
          <a:xfrm>
            <a:off x="415899" y="1076059"/>
            <a:ext cx="7486200" cy="3087900"/>
          </a:xfrm>
          <a:prstGeom prst="rect">
            <a:avLst/>
          </a:prstGeom>
          <a:noFill/>
          <a:ln>
            <a:noFill/>
          </a:ln>
        </p:spPr>
        <p:txBody>
          <a:bodyPr anchorCtr="0" anchor="t" bIns="41500" lIns="41500" spcFirstLastPara="1" rIns="41500" wrap="square" tIns="41500">
            <a:noAutofit/>
          </a:bodyPr>
          <a:lstStyle>
            <a:lvl1pPr indent="-228600" lvl="0" marL="4572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9pPr>
          </a:lstStyle>
          <a:p/>
        </p:txBody>
      </p:sp>
      <p:sp>
        <p:nvSpPr>
          <p:cNvPr id="8" name="Google Shape;8;p1"/>
          <p:cNvSpPr txBox="1"/>
          <p:nvPr>
            <p:ph idx="12" type="sldNum"/>
          </p:nvPr>
        </p:nvSpPr>
        <p:spPr>
          <a:xfrm>
            <a:off x="8670198" y="4962268"/>
            <a:ext cx="185700" cy="132900"/>
          </a:xfrm>
          <a:prstGeom prst="rect">
            <a:avLst/>
          </a:prstGeom>
          <a:noFill/>
          <a:ln>
            <a:noFill/>
          </a:ln>
        </p:spPr>
        <p:txBody>
          <a:bodyPr anchorCtr="0" anchor="t" bIns="0" lIns="0" spcFirstLastPara="1" rIns="0" wrap="square" tIns="0">
            <a:noAutofit/>
          </a:bodyPr>
          <a:lstStyle>
            <a:lvl1pPr indent="50800" lvl="0"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1pPr>
            <a:lvl2pPr indent="50800" lvl="1"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2pPr>
            <a:lvl3pPr indent="50800" lvl="2"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3pPr>
            <a:lvl4pPr indent="50800" lvl="3"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4pPr>
            <a:lvl5pPr indent="50800" lvl="4"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5pPr>
            <a:lvl6pPr indent="50800" lvl="5"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6pPr>
            <a:lvl7pPr indent="50800" lvl="6"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7pPr>
            <a:lvl8pPr indent="50800" lvl="7"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8pPr>
            <a:lvl9pPr indent="50800" lvl="8"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9pPr>
          </a:lstStyle>
          <a:p>
            <a:pPr indent="50800" lvl="0" marL="0" rtl="0" algn="l">
              <a:spcBef>
                <a:spcPts val="0"/>
              </a:spcBef>
              <a:spcAft>
                <a:spcPts val="0"/>
              </a:spcAft>
              <a:buNone/>
            </a:pPr>
            <a:fld id="{00000000-1234-1234-1234-123412341234}" type="slidenum">
              <a:rPr lang="en-US"/>
              <a:t>‹#›</a:t>
            </a:fld>
            <a:endParaRPr/>
          </a:p>
        </p:txBody>
      </p:sp>
      <p:sp>
        <p:nvSpPr>
          <p:cNvPr id="9" name="Google Shape;9;p1"/>
          <p:cNvSpPr txBox="1"/>
          <p:nvPr/>
        </p:nvSpPr>
        <p:spPr>
          <a:xfrm>
            <a:off x="135745" y="4945314"/>
            <a:ext cx="4609500" cy="166800"/>
          </a:xfrm>
          <a:prstGeom prst="rect">
            <a:avLst/>
          </a:prstGeom>
          <a:noFill/>
          <a:ln>
            <a:noFill/>
          </a:ln>
        </p:spPr>
        <p:txBody>
          <a:bodyPr anchorCtr="0" anchor="t" bIns="20750" lIns="20750" spcFirstLastPara="1" rIns="20750" wrap="square" tIns="20750">
            <a:noAutofit/>
          </a:bodyPr>
          <a:lstStyle/>
          <a:p>
            <a:pPr indent="0" lvl="0" marL="0" marR="0" rtl="0" algn="l">
              <a:lnSpc>
                <a:spcPct val="100000"/>
              </a:lnSpc>
              <a:spcBef>
                <a:spcPts val="0"/>
              </a:spcBef>
              <a:spcAft>
                <a:spcPts val="0"/>
              </a:spcAft>
              <a:buClr>
                <a:schemeClr val="lt2"/>
              </a:buClr>
              <a:buSzPts val="800"/>
              <a:buFont typeface="Calibri"/>
              <a:buNone/>
            </a:pPr>
            <a:r>
              <a:rPr b="0" i="0" lang="en-US" sz="800" u="none" cap="none" strike="noStrike">
                <a:solidFill>
                  <a:schemeClr val="lt2"/>
                </a:solidFill>
                <a:latin typeface="Calibri"/>
                <a:ea typeface="Calibri"/>
                <a:cs typeface="Calibri"/>
                <a:sym typeface="Calibri"/>
              </a:rPr>
              <a:t>© 20</a:t>
            </a:r>
            <a:r>
              <a:rPr lang="en-US" sz="800">
                <a:solidFill>
                  <a:schemeClr val="lt2"/>
                </a:solidFill>
                <a:latin typeface="Calibri"/>
                <a:ea typeface="Calibri"/>
                <a:cs typeface="Calibri"/>
                <a:sym typeface="Calibri"/>
              </a:rPr>
              <a:t>22</a:t>
            </a:r>
            <a:r>
              <a:rPr b="0" i="0" lang="en-US" sz="800" u="none" cap="none" strike="noStrike">
                <a:solidFill>
                  <a:schemeClr val="lt2"/>
                </a:solidFill>
                <a:latin typeface="Calibri"/>
                <a:ea typeface="Calibri"/>
                <a:cs typeface="Calibri"/>
                <a:sym typeface="Calibri"/>
              </a:rPr>
              <a:t> </a:t>
            </a:r>
            <a:r>
              <a:rPr lang="en-US" sz="800">
                <a:solidFill>
                  <a:schemeClr val="lt2"/>
                </a:solidFill>
                <a:latin typeface="Calibri"/>
                <a:ea typeface="Calibri"/>
                <a:cs typeface="Calibri"/>
                <a:sym typeface="Calibri"/>
              </a:rPr>
              <a:t>SIT</a:t>
            </a:r>
            <a:r>
              <a:rPr b="0" i="0" lang="en-US" sz="800" u="none" cap="none" strike="noStrike">
                <a:solidFill>
                  <a:schemeClr val="lt2"/>
                </a:solidFill>
                <a:latin typeface="Calibri"/>
                <a:ea typeface="Calibri"/>
                <a:cs typeface="Calibri"/>
                <a:sym typeface="Calibri"/>
              </a:rPr>
              <a:t> Academy AG | </a:t>
            </a:r>
            <a:r>
              <a:rPr lang="en-US" sz="800">
                <a:solidFill>
                  <a:schemeClr val="lt2"/>
                </a:solidFill>
                <a:latin typeface="Calibri"/>
                <a:ea typeface="Calibri"/>
                <a:cs typeface="Calibri"/>
                <a:sym typeface="Calibri"/>
              </a:rPr>
              <a:t>Heinrichstrasse 200, 8005 Zürich</a:t>
            </a:r>
            <a:r>
              <a:rPr b="0" i="0" lang="en-US" sz="800" u="none" cap="none" strike="noStrike">
                <a:solidFill>
                  <a:schemeClr val="lt2"/>
                </a:solidFill>
                <a:latin typeface="Calibri"/>
                <a:ea typeface="Calibri"/>
                <a:cs typeface="Calibri"/>
                <a:sym typeface="Calibri"/>
              </a:rPr>
              <a:t> | </a:t>
            </a:r>
            <a:r>
              <a:rPr lang="en-US" sz="800">
                <a:solidFill>
                  <a:schemeClr val="lt2"/>
                </a:solidFill>
                <a:latin typeface="Calibri"/>
                <a:ea typeface="Calibri"/>
                <a:cs typeface="Calibri"/>
                <a:sym typeface="Calibri"/>
              </a:rPr>
              <a:t>https://sit.academy/</a:t>
            </a:r>
            <a:endParaRPr b="0" i="0" sz="800" u="none" cap="none" strike="noStrike">
              <a:solidFill>
                <a:schemeClr val="lt2"/>
              </a:solidFill>
              <a:latin typeface="Calibri"/>
              <a:ea typeface="Calibri"/>
              <a:cs typeface="Calibri"/>
              <a:sym typeface="Calibri"/>
            </a:endParaRPr>
          </a:p>
        </p:txBody>
      </p:sp>
      <p:sp>
        <p:nvSpPr>
          <p:cNvPr id="10" name="Google Shape;10;p1">
            <a:hlinkClick r:id="rId1"/>
          </p:cNvPr>
          <p:cNvSpPr/>
          <p:nvPr/>
        </p:nvSpPr>
        <p:spPr>
          <a:xfrm>
            <a:off x="8734205" y="59197"/>
            <a:ext cx="327993" cy="341027"/>
          </a:xfrm>
          <a:prstGeom prst="ellipse">
            <a:avLst/>
          </a:prstGeom>
          <a:solidFill>
            <a:srgbClr val="E8505B">
              <a:alpha val="263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1">
            <a:hlinkClick r:id="rId2"/>
          </p:cNvPr>
          <p:cNvSpPr/>
          <p:nvPr/>
        </p:nvSpPr>
        <p:spPr>
          <a:xfrm>
            <a:off x="8765613" y="85011"/>
            <a:ext cx="265118" cy="289257"/>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
          <p:cNvSpPr/>
          <p:nvPr/>
        </p:nvSpPr>
        <p:spPr>
          <a:xfrm>
            <a:off x="8871416" y="280472"/>
            <a:ext cx="44226" cy="48274"/>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1"/>
          <p:cNvSpPr/>
          <p:nvPr/>
        </p:nvSpPr>
        <p:spPr>
          <a:xfrm>
            <a:off x="8846100" y="129566"/>
            <a:ext cx="104998" cy="142034"/>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0">
          <p15:clr>
            <a:srgbClr val="EA4335"/>
          </p15:clr>
        </p15:guide>
        <p15:guide id="2" pos="288">
          <p15:clr>
            <a:srgbClr val="EA4335"/>
          </p15:clr>
        </p15:guide>
        <p15:guide id="3" orient="horz" pos="3110">
          <p15:clr>
            <a:srgbClr val="EA4335"/>
          </p15:clr>
        </p15:guide>
        <p15:guide id="4" orient="horz" pos="288">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76" name="Shape 76"/>
        <p:cNvGrpSpPr/>
        <p:nvPr/>
      </p:nvGrpSpPr>
      <p:grpSpPr>
        <a:xfrm>
          <a:off x="0" y="0"/>
          <a:ext cx="0" cy="0"/>
          <a:chOff x="0" y="0"/>
          <a:chExt cx="0" cy="0"/>
        </a:xfrm>
      </p:grpSpPr>
      <p:sp>
        <p:nvSpPr>
          <p:cNvPr id="77" name="Google Shape;77;p10"/>
          <p:cNvSpPr txBox="1"/>
          <p:nvPr>
            <p:ph type="title"/>
          </p:nvPr>
        </p:nvSpPr>
        <p:spPr>
          <a:xfrm>
            <a:off x="311700" y="64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2800"/>
              <a:buFont typeface="Righteous"/>
              <a:buNone/>
              <a:defRPr sz="2800">
                <a:solidFill>
                  <a:schemeClr val="dk2"/>
                </a:solidFill>
                <a:latin typeface="Righteous"/>
                <a:ea typeface="Righteous"/>
                <a:cs typeface="Righteous"/>
                <a:sym typeface="Righteous"/>
              </a:defRPr>
            </a:lvl1pPr>
            <a:lvl2pPr lvl="1" rtl="0">
              <a:spcBef>
                <a:spcPts val="0"/>
              </a:spcBef>
              <a:spcAft>
                <a:spcPts val="0"/>
              </a:spcAft>
              <a:buClr>
                <a:schemeClr val="dk2"/>
              </a:buClr>
              <a:buSzPts val="2800"/>
              <a:buNone/>
              <a:defRPr sz="2800">
                <a:solidFill>
                  <a:schemeClr val="dk2"/>
                </a:solidFill>
              </a:defRPr>
            </a:lvl2pPr>
            <a:lvl3pPr lvl="2" rtl="0">
              <a:spcBef>
                <a:spcPts val="0"/>
              </a:spcBef>
              <a:spcAft>
                <a:spcPts val="0"/>
              </a:spcAft>
              <a:buClr>
                <a:schemeClr val="dk2"/>
              </a:buClr>
              <a:buSzPts val="2800"/>
              <a:buNone/>
              <a:defRPr sz="2800">
                <a:solidFill>
                  <a:schemeClr val="dk2"/>
                </a:solidFill>
              </a:defRPr>
            </a:lvl3pPr>
            <a:lvl4pPr lvl="3" rtl="0">
              <a:spcBef>
                <a:spcPts val="0"/>
              </a:spcBef>
              <a:spcAft>
                <a:spcPts val="0"/>
              </a:spcAft>
              <a:buClr>
                <a:schemeClr val="dk2"/>
              </a:buClr>
              <a:buSzPts val="2800"/>
              <a:buNone/>
              <a:defRPr sz="2800">
                <a:solidFill>
                  <a:schemeClr val="dk2"/>
                </a:solidFill>
              </a:defRPr>
            </a:lvl4pPr>
            <a:lvl5pPr lvl="4" rtl="0">
              <a:spcBef>
                <a:spcPts val="0"/>
              </a:spcBef>
              <a:spcAft>
                <a:spcPts val="0"/>
              </a:spcAft>
              <a:buClr>
                <a:schemeClr val="dk2"/>
              </a:buClr>
              <a:buSzPts val="2800"/>
              <a:buNone/>
              <a:defRPr sz="2800">
                <a:solidFill>
                  <a:schemeClr val="dk2"/>
                </a:solidFill>
              </a:defRPr>
            </a:lvl5pPr>
            <a:lvl6pPr lvl="5" rtl="0">
              <a:spcBef>
                <a:spcPts val="0"/>
              </a:spcBef>
              <a:spcAft>
                <a:spcPts val="0"/>
              </a:spcAft>
              <a:buClr>
                <a:schemeClr val="dk2"/>
              </a:buClr>
              <a:buSzPts val="2800"/>
              <a:buNone/>
              <a:defRPr sz="2800">
                <a:solidFill>
                  <a:schemeClr val="dk2"/>
                </a:solidFill>
              </a:defRPr>
            </a:lvl6pPr>
            <a:lvl7pPr lvl="6" rtl="0">
              <a:spcBef>
                <a:spcPts val="0"/>
              </a:spcBef>
              <a:spcAft>
                <a:spcPts val="0"/>
              </a:spcAft>
              <a:buClr>
                <a:schemeClr val="dk2"/>
              </a:buClr>
              <a:buSzPts val="2800"/>
              <a:buNone/>
              <a:defRPr sz="2800">
                <a:solidFill>
                  <a:schemeClr val="dk2"/>
                </a:solidFill>
              </a:defRPr>
            </a:lvl7pPr>
            <a:lvl8pPr lvl="7" rtl="0">
              <a:spcBef>
                <a:spcPts val="0"/>
              </a:spcBef>
              <a:spcAft>
                <a:spcPts val="0"/>
              </a:spcAft>
              <a:buClr>
                <a:schemeClr val="dk2"/>
              </a:buClr>
              <a:buSzPts val="2800"/>
              <a:buNone/>
              <a:defRPr sz="2800">
                <a:solidFill>
                  <a:schemeClr val="dk2"/>
                </a:solidFill>
              </a:defRPr>
            </a:lvl8pPr>
            <a:lvl9pPr lvl="8" rtl="0">
              <a:spcBef>
                <a:spcPts val="0"/>
              </a:spcBef>
              <a:spcAft>
                <a:spcPts val="0"/>
              </a:spcAft>
              <a:buClr>
                <a:schemeClr val="dk2"/>
              </a:buClr>
              <a:buSzPts val="2800"/>
              <a:buNone/>
              <a:defRPr sz="2800">
                <a:solidFill>
                  <a:schemeClr val="dk2"/>
                </a:solidFill>
              </a:defRPr>
            </a:lvl9pPr>
          </a:lstStyle>
          <a:p/>
        </p:txBody>
      </p:sp>
      <p:sp>
        <p:nvSpPr>
          <p:cNvPr id="78" name="Google Shape;78;p10"/>
          <p:cNvSpPr txBox="1"/>
          <p:nvPr>
            <p:ph idx="1" type="body"/>
          </p:nvPr>
        </p:nvSpPr>
        <p:spPr>
          <a:xfrm>
            <a:off x="311700" y="8476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2"/>
              </a:buClr>
              <a:buSzPts val="1800"/>
              <a:buFont typeface="Abel"/>
              <a:buChar char="●"/>
              <a:defRPr sz="1800">
                <a:solidFill>
                  <a:schemeClr val="dk2"/>
                </a:solidFill>
                <a:latin typeface="Abel"/>
                <a:ea typeface="Abel"/>
                <a:cs typeface="Abel"/>
                <a:sym typeface="Abel"/>
              </a:defRPr>
            </a:lvl1pPr>
            <a:lvl2pPr indent="-317500" lvl="1" marL="914400" rtl="0">
              <a:lnSpc>
                <a:spcPct val="100000"/>
              </a:lnSpc>
              <a:spcBef>
                <a:spcPts val="1600"/>
              </a:spcBef>
              <a:spcAft>
                <a:spcPts val="0"/>
              </a:spcAft>
              <a:buClr>
                <a:schemeClr val="dk2"/>
              </a:buClr>
              <a:buSzPts val="1400"/>
              <a:buFont typeface="Abel"/>
              <a:buChar char="○"/>
              <a:defRPr>
                <a:solidFill>
                  <a:schemeClr val="dk2"/>
                </a:solidFill>
                <a:latin typeface="Abel"/>
                <a:ea typeface="Abel"/>
                <a:cs typeface="Abel"/>
                <a:sym typeface="Abel"/>
              </a:defRPr>
            </a:lvl2pPr>
            <a:lvl3pPr indent="-317500" lvl="2" marL="1371600" rtl="0">
              <a:lnSpc>
                <a:spcPct val="100000"/>
              </a:lnSpc>
              <a:spcBef>
                <a:spcPts val="1600"/>
              </a:spcBef>
              <a:spcAft>
                <a:spcPts val="0"/>
              </a:spcAft>
              <a:buClr>
                <a:schemeClr val="dk2"/>
              </a:buClr>
              <a:buSzPts val="1400"/>
              <a:buFont typeface="Abel"/>
              <a:buChar char="■"/>
              <a:defRPr>
                <a:solidFill>
                  <a:schemeClr val="dk2"/>
                </a:solidFill>
                <a:latin typeface="Abel"/>
                <a:ea typeface="Abel"/>
                <a:cs typeface="Abel"/>
                <a:sym typeface="Abel"/>
              </a:defRPr>
            </a:lvl3pPr>
            <a:lvl4pPr indent="-317500" lvl="3" marL="1828800" rtl="0">
              <a:lnSpc>
                <a:spcPct val="100000"/>
              </a:lnSpc>
              <a:spcBef>
                <a:spcPts val="1600"/>
              </a:spcBef>
              <a:spcAft>
                <a:spcPts val="0"/>
              </a:spcAft>
              <a:buClr>
                <a:schemeClr val="dk2"/>
              </a:buClr>
              <a:buSzPts val="1400"/>
              <a:buFont typeface="Abel"/>
              <a:buChar char="●"/>
              <a:defRPr>
                <a:solidFill>
                  <a:schemeClr val="dk2"/>
                </a:solidFill>
                <a:latin typeface="Abel"/>
                <a:ea typeface="Abel"/>
                <a:cs typeface="Abel"/>
                <a:sym typeface="Abel"/>
              </a:defRPr>
            </a:lvl4pPr>
            <a:lvl5pPr indent="-317500" lvl="4" marL="2286000" rtl="0">
              <a:lnSpc>
                <a:spcPct val="100000"/>
              </a:lnSpc>
              <a:spcBef>
                <a:spcPts val="1600"/>
              </a:spcBef>
              <a:spcAft>
                <a:spcPts val="0"/>
              </a:spcAft>
              <a:buClr>
                <a:schemeClr val="dk2"/>
              </a:buClr>
              <a:buSzPts val="1400"/>
              <a:buFont typeface="Abel"/>
              <a:buChar char="○"/>
              <a:defRPr>
                <a:solidFill>
                  <a:schemeClr val="dk2"/>
                </a:solidFill>
                <a:latin typeface="Abel"/>
                <a:ea typeface="Abel"/>
                <a:cs typeface="Abel"/>
                <a:sym typeface="Abel"/>
              </a:defRPr>
            </a:lvl5pPr>
            <a:lvl6pPr indent="-317500" lvl="5" marL="2743200" rtl="0">
              <a:lnSpc>
                <a:spcPct val="100000"/>
              </a:lnSpc>
              <a:spcBef>
                <a:spcPts val="1600"/>
              </a:spcBef>
              <a:spcAft>
                <a:spcPts val="0"/>
              </a:spcAft>
              <a:buClr>
                <a:schemeClr val="dk2"/>
              </a:buClr>
              <a:buSzPts val="1400"/>
              <a:buFont typeface="Abel"/>
              <a:buChar char="■"/>
              <a:defRPr>
                <a:solidFill>
                  <a:schemeClr val="dk2"/>
                </a:solidFill>
                <a:latin typeface="Abel"/>
                <a:ea typeface="Abel"/>
                <a:cs typeface="Abel"/>
                <a:sym typeface="Abel"/>
              </a:defRPr>
            </a:lvl6pPr>
            <a:lvl7pPr indent="-317500" lvl="6" marL="3200400" rtl="0">
              <a:lnSpc>
                <a:spcPct val="100000"/>
              </a:lnSpc>
              <a:spcBef>
                <a:spcPts val="1600"/>
              </a:spcBef>
              <a:spcAft>
                <a:spcPts val="0"/>
              </a:spcAft>
              <a:buClr>
                <a:schemeClr val="dk2"/>
              </a:buClr>
              <a:buSzPts val="1400"/>
              <a:buFont typeface="Abel"/>
              <a:buChar char="●"/>
              <a:defRPr>
                <a:solidFill>
                  <a:schemeClr val="dk2"/>
                </a:solidFill>
                <a:latin typeface="Abel"/>
                <a:ea typeface="Abel"/>
                <a:cs typeface="Abel"/>
                <a:sym typeface="Abel"/>
              </a:defRPr>
            </a:lvl7pPr>
            <a:lvl8pPr indent="-317500" lvl="7" marL="3657600" rtl="0">
              <a:lnSpc>
                <a:spcPct val="100000"/>
              </a:lnSpc>
              <a:spcBef>
                <a:spcPts val="1600"/>
              </a:spcBef>
              <a:spcAft>
                <a:spcPts val="0"/>
              </a:spcAft>
              <a:buClr>
                <a:schemeClr val="dk2"/>
              </a:buClr>
              <a:buSzPts val="1400"/>
              <a:buFont typeface="Abel"/>
              <a:buChar char="○"/>
              <a:defRPr>
                <a:solidFill>
                  <a:schemeClr val="dk2"/>
                </a:solidFill>
                <a:latin typeface="Abel"/>
                <a:ea typeface="Abel"/>
                <a:cs typeface="Abel"/>
                <a:sym typeface="Abel"/>
              </a:defRPr>
            </a:lvl8pPr>
            <a:lvl9pPr indent="-317500" lvl="8" marL="4114800" rtl="0">
              <a:lnSpc>
                <a:spcPct val="100000"/>
              </a:lnSpc>
              <a:spcBef>
                <a:spcPts val="1600"/>
              </a:spcBef>
              <a:spcAft>
                <a:spcPts val="1600"/>
              </a:spcAft>
              <a:buClr>
                <a:schemeClr val="dk2"/>
              </a:buClr>
              <a:buSzPts val="1400"/>
              <a:buFont typeface="Abel"/>
              <a:buChar char="■"/>
              <a:defRPr>
                <a:solidFill>
                  <a:schemeClr val="dk2"/>
                </a:solidFill>
                <a:latin typeface="Abel"/>
                <a:ea typeface="Abel"/>
                <a:cs typeface="Abel"/>
                <a:sym typeface="Abel"/>
              </a:defRPr>
            </a:lvl9pPr>
          </a:lstStyle>
          <a:p/>
        </p:txBody>
      </p:sp>
      <p:sp>
        <p:nvSpPr>
          <p:cNvPr id="79" name="Google Shape;79;p10"/>
          <p:cNvSpPr txBox="1"/>
          <p:nvPr/>
        </p:nvSpPr>
        <p:spPr>
          <a:xfrm>
            <a:off x="57700" y="4961275"/>
            <a:ext cx="8664000" cy="211500"/>
          </a:xfrm>
          <a:prstGeom prst="rect">
            <a:avLst/>
          </a:prstGeom>
          <a:noFill/>
          <a:ln>
            <a:noFill/>
          </a:ln>
        </p:spPr>
        <p:txBody>
          <a:bodyPr anchorCtr="0" anchor="t" bIns="45700" lIns="45700" spcFirstLastPara="1" rIns="45700" wrap="square" tIns="45700">
            <a:noAutofit/>
          </a:bodyPr>
          <a:lstStyle/>
          <a:p>
            <a:pPr indent="0" lvl="0" marL="0" marR="0" rtl="0" algn="l">
              <a:lnSpc>
                <a:spcPct val="100000"/>
              </a:lnSpc>
              <a:spcBef>
                <a:spcPts val="0"/>
              </a:spcBef>
              <a:spcAft>
                <a:spcPts val="0"/>
              </a:spcAft>
              <a:buClr>
                <a:srgbClr val="535353"/>
              </a:buClr>
              <a:buFont typeface="Calibri"/>
              <a:buNone/>
            </a:pPr>
            <a:r>
              <a:rPr b="0" i="0" lang="en-US" sz="900" u="none" cap="none" strike="noStrike">
                <a:solidFill>
                  <a:srgbClr val="535353"/>
                </a:solidFill>
                <a:latin typeface="Calibri"/>
                <a:ea typeface="Calibri"/>
                <a:cs typeface="Calibri"/>
                <a:sym typeface="Calibri"/>
              </a:rPr>
              <a:t>© 20</a:t>
            </a:r>
            <a:r>
              <a:rPr lang="en-US" sz="900">
                <a:solidFill>
                  <a:srgbClr val="535353"/>
                </a:solidFill>
                <a:latin typeface="Calibri"/>
                <a:ea typeface="Calibri"/>
                <a:cs typeface="Calibri"/>
                <a:sym typeface="Calibri"/>
              </a:rPr>
              <a:t>21</a:t>
            </a:r>
            <a:r>
              <a:rPr b="0" i="0" lang="en-US" sz="900" u="none" cap="none" strike="noStrike">
                <a:solidFill>
                  <a:srgbClr val="535353"/>
                </a:solidFill>
                <a:latin typeface="Calibri"/>
                <a:ea typeface="Calibri"/>
                <a:cs typeface="Calibri"/>
                <a:sym typeface="Calibri"/>
              </a:rPr>
              <a:t> Propulsion Academy AG | Technoparkstrasse 1, 8005 Zürich | www.propulsionacademy.com </a:t>
            </a:r>
            <a:endParaRPr b="0" i="0" sz="900" u="none" cap="none" strike="noStrike">
              <a:solidFill>
                <a:srgbClr val="535353"/>
              </a:solidFill>
              <a:latin typeface="Calibri"/>
              <a:ea typeface="Calibri"/>
              <a:cs typeface="Calibri"/>
              <a:sym typeface="Calibri"/>
            </a:endParaRPr>
          </a:p>
        </p:txBody>
      </p:sp>
      <p:sp>
        <p:nvSpPr>
          <p:cNvPr id="80" name="Google Shape;80;p10"/>
          <p:cNvSpPr txBox="1"/>
          <p:nvPr/>
        </p:nvSpPr>
        <p:spPr>
          <a:xfrm>
            <a:off x="8762627" y="4995000"/>
            <a:ext cx="341400" cy="132900"/>
          </a:xfrm>
          <a:prstGeom prst="rect">
            <a:avLst/>
          </a:prstGeom>
          <a:noFill/>
          <a:ln>
            <a:noFill/>
          </a:ln>
        </p:spPr>
        <p:txBody>
          <a:bodyPr anchorCtr="0" anchor="t" bIns="0" lIns="0" spcFirstLastPara="1" rIns="0" wrap="square" tIns="0">
            <a:noAutofit/>
          </a:bodyPr>
          <a:lstStyle/>
          <a:p>
            <a:pPr indent="50800" lvl="0" marL="0" rtl="0" algn="l">
              <a:spcBef>
                <a:spcPts val="0"/>
              </a:spcBef>
              <a:spcAft>
                <a:spcPts val="0"/>
              </a:spcAft>
              <a:buNone/>
            </a:pPr>
            <a:fld id="{00000000-1234-1234-1234-123412341234}" type="slidenum">
              <a:rPr b="1" lang="en-US" sz="1000">
                <a:solidFill>
                  <a:srgbClr val="F5606E"/>
                </a:solidFill>
                <a:latin typeface="Karla"/>
                <a:ea typeface="Karla"/>
                <a:cs typeface="Karla"/>
                <a:sym typeface="Karla"/>
              </a:rPr>
              <a:t>‹#›</a:t>
            </a:fld>
            <a:endParaRPr b="1" sz="1000">
              <a:solidFill>
                <a:srgbClr val="F5606E"/>
              </a:solidFill>
              <a:latin typeface="Karla"/>
              <a:ea typeface="Karla"/>
              <a:cs typeface="Karla"/>
              <a:sym typeface="Karla"/>
            </a:endParaRPr>
          </a:p>
        </p:txBody>
      </p:sp>
    </p:spTree>
  </p:cSld>
  <p:clrMap accent1="accent1" accent2="accent2" accent3="accent3" accent4="accent4" accent5="accent5" accent6="accent6" bg1="lt1" bg2="dk2" tx1="dk1" tx2="lt2" folHlink="folHlink" hlink="hlink"/>
  <p:sldLayoutIdLst>
    <p:sldLayoutId id="2147483656" r:id="rId1"/>
    <p:sldLayoutId id="2147483657" r:id="rId2"/>
    <p:sldLayoutId id="2147483658" r:id="rId3"/>
    <p:sldLayoutId id="2147483659" r:id="rId4"/>
    <p:sldLayoutId id="2147483660" r:id="rId5"/>
    <p:sldLayoutId id="2147483661" r:id="rId6"/>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 id="2147483674" r:id="rId19"/>
    <p:sldLayoutId id="2147483675" r:id="rId20"/>
    <p:sldLayoutId id="2147483676" r:id="rId21"/>
    <p:sldLayoutId id="2147483677"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25">
          <p15:clr>
            <a:srgbClr val="EA4335"/>
          </p15:clr>
        </p15:guide>
        <p15:guide id="2" orient="horz" pos="627">
          <p15:clr>
            <a:srgbClr val="EA4335"/>
          </p15:clr>
        </p15:guide>
      </p15:sldGuideLst>
    </p:ext>
  </p:extLst>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00" name="Shape 200"/>
        <p:cNvGrpSpPr/>
        <p:nvPr/>
      </p:nvGrpSpPr>
      <p:grpSpPr>
        <a:xfrm>
          <a:off x="0" y="0"/>
          <a:ext cx="0" cy="0"/>
          <a:chOff x="0" y="0"/>
          <a:chExt cx="0" cy="0"/>
        </a:xfrm>
      </p:grpSpPr>
      <p:sp>
        <p:nvSpPr>
          <p:cNvPr id="201" name="Google Shape;201;p3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202" name="Google Shape;202;p3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203" name="Google Shape;203;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 id="2147483694" r:id="rId1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6.png"/><Relationship Id="rId5" Type="http://schemas.openxmlformats.org/officeDocument/2006/relationships/hyperlink" Target="https://www.mlflow.org/docs/latest/tracking.html#how-runs-and-artifacts-are-recorded"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 Id="rId3" Type="http://schemas.openxmlformats.org/officeDocument/2006/relationships/hyperlink" Target="https://www.mlflow.org/docs/latest/tracking.html" TargetMode="Externa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2.xml"/><Relationship Id="rId3" Type="http://schemas.openxmlformats.org/officeDocument/2006/relationships/hyperlink" Target="https://github.com/dmatrix/mlflow-workshop-part-2" TargetMode="Externa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3.xml"/><Relationship Id="rId3" Type="http://schemas.openxmlformats.org/officeDocument/2006/relationships/hyperlink" Target="https://www.mlflow.org/docs/latest/models.html#mlflow-models"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4.xml"/><Relationship Id="rId3" Type="http://schemas.openxmlformats.org/officeDocument/2006/relationships/hyperlink" Target="https://www.mlflow.org/docs/latest/models.html#built-in-model-flavors"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6.xml"/><Relationship Id="rId3" Type="http://schemas.openxmlformats.org/officeDocument/2006/relationships/hyperlink" Target="https://mlflow.org/docs/latest/models.html#id21" TargetMode="External"/><Relationship Id="rId4" Type="http://schemas.openxmlformats.org/officeDocument/2006/relationships/hyperlink" Target="https://mlflow.org/docs/latest/python_api/mlflow.sklearn.html#module-mlflow.sklearn" TargetMode="External"/><Relationship Id="rId9" Type="http://schemas.openxmlformats.org/officeDocument/2006/relationships/hyperlink" Target="https://mlflow.org/docs/latest/models.html#id23" TargetMode="External"/><Relationship Id="rId5" Type="http://schemas.openxmlformats.org/officeDocument/2006/relationships/hyperlink" Target="https://mlflow.org/docs/latest/python_api/mlflow.sklearn.html#mlflow.sklearn.save_model" TargetMode="External"/><Relationship Id="rId6" Type="http://schemas.openxmlformats.org/officeDocument/2006/relationships/hyperlink" Target="https://mlflow.org/docs/latest/python_api/mlflow.sklearn.html#mlflow.sklearn.log_model" TargetMode="External"/><Relationship Id="rId7" Type="http://schemas.openxmlformats.org/officeDocument/2006/relationships/hyperlink" Target="https://mlflow.org/docs/latest/python_api/mlflow.sklearn.html#mlflow.sklearn.load_model" TargetMode="External"/><Relationship Id="rId8" Type="http://schemas.openxmlformats.org/officeDocument/2006/relationships/hyperlink" Target="https://mlflow.org/docs/latest/python_api/mlflow.models.html#mlflow.models.Model" TargetMode="External"/><Relationship Id="rId11" Type="http://schemas.openxmlformats.org/officeDocument/2006/relationships/hyperlink" Target="https://mlflow.org/docs/latest/models.html#pyfunc-model-flavor" TargetMode="External"/><Relationship Id="rId10" Type="http://schemas.openxmlformats.org/officeDocument/2006/relationships/hyperlink" Target="https://mlflow.org/docs/latest/python_api/mlflow.html#mlflow.evaluate" TargetMode="External"/><Relationship Id="rId12" Type="http://schemas.openxmlformats.org/officeDocument/2006/relationships/hyperlink" Target="https://mlflow.org/docs/latest/tracking.html#tracking"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7.xml"/><Relationship Id="rId3" Type="http://schemas.openxmlformats.org/officeDocument/2006/relationships/hyperlink" Target="https://mlflow.org/docs/latest/models.html#id25" TargetMode="External"/><Relationship Id="rId4" Type="http://schemas.openxmlformats.org/officeDocument/2006/relationships/hyperlink" Target="https://mlflow.org/docs/latest/models.html#deploy-mlflow-models" TargetMode="External"/><Relationship Id="rId9" Type="http://schemas.openxmlformats.org/officeDocument/2006/relationships/hyperlink" Target="https://mlflow.org/docs/latest/models.html#deploy-a-python-function-model-on-amazon-sagemaker" TargetMode="External"/><Relationship Id="rId5" Type="http://schemas.openxmlformats.org/officeDocument/2006/relationships/hyperlink" Target="https://mlflow.org/docs/latest/models.html#deploy-a-python-function-model-on-microsoft-azure-ml" TargetMode="External"/><Relationship Id="rId6" Type="http://schemas.openxmlformats.org/officeDocument/2006/relationships/hyperlink" Target="https://mlflow.org/docs/latest/models.html#deploy-a-python-function-model-on-microsoft-azure-ml" TargetMode="External"/><Relationship Id="rId7" Type="http://schemas.openxmlformats.org/officeDocument/2006/relationships/hyperlink" Target="https://mlflow.org/docs/latest/models.html#deploy-a-python-function-model-on-microsoft-azure-ml" TargetMode="External"/><Relationship Id="rId8" Type="http://schemas.openxmlformats.org/officeDocument/2006/relationships/hyperlink" Target="https://mlflow.org/docs/latest/models.html#deploy-a-python-function-model-on-amazon-sagemaker" TargetMode="External"/><Relationship Id="rId11" Type="http://schemas.openxmlformats.org/officeDocument/2006/relationships/hyperlink" Target="https://mlflow.org/docs/latest/models.html#export-a-python-function-model-as-an-apache-spark-udf" TargetMode="External"/><Relationship Id="rId10" Type="http://schemas.openxmlformats.org/officeDocument/2006/relationships/hyperlink" Target="https://mlflow.org/docs/latest/models.html#deploy-a-python-function-model-on-amazon-sagemaker" TargetMode="External"/><Relationship Id="rId13" Type="http://schemas.openxmlformats.org/officeDocument/2006/relationships/hyperlink" Target="https://mlflow.org/docs/latest/models.html#export-a-python-function-model-as-an-apache-spark-udf" TargetMode="External"/><Relationship Id="rId12" Type="http://schemas.openxmlformats.org/officeDocument/2006/relationships/hyperlink" Target="https://mlflow.org/docs/latest/models.html#export-a-python-function-model-as-an-apache-spark-udf"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hyperlink" Target="https://martinfowler.com/articles/cd4ml.html"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 Id="rId3" Type="http://schemas.openxmlformats.org/officeDocument/2006/relationships/hyperlink" Target="https://martinfowler.com/articles/cd4ml.html" TargetMode="External"/><Relationship Id="rId4" Type="http://schemas.openxmlformats.org/officeDocument/2006/relationships/hyperlink" Target="https://databricks.com/discover/managing-machine-learning-lifecycle" TargetMode="External"/><Relationship Id="rId5" Type="http://schemas.openxmlformats.org/officeDocument/2006/relationships/hyperlink" Target="https://www.mlflow.org/docs/latest/index.html"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2.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hyperlink" Target="https://martinfowler.com/articles/cd4ml.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 Id="rId3" Type="http://schemas.openxmlformats.org/officeDocument/2006/relationships/hyperlink" Target="https://mlflow.org/"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9.xml"/><Relationship Id="rId3" Type="http://schemas.openxmlformats.org/officeDocument/2006/relationships/hyperlink" Target="https://www.mlflow.org/docs/latest/tracking.html"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51"/>
          <p:cNvSpPr txBox="1"/>
          <p:nvPr/>
        </p:nvSpPr>
        <p:spPr>
          <a:xfrm>
            <a:off x="66428" y="4884711"/>
            <a:ext cx="4609500" cy="166800"/>
          </a:xfrm>
          <a:prstGeom prst="rect">
            <a:avLst/>
          </a:prstGeom>
          <a:noFill/>
          <a:ln>
            <a:noFill/>
          </a:ln>
        </p:spPr>
        <p:txBody>
          <a:bodyPr anchorCtr="0" anchor="t" bIns="20750" lIns="20750" spcFirstLastPara="1" rIns="20750" wrap="square" tIns="20750">
            <a:noAutofit/>
          </a:bodyPr>
          <a:lstStyle/>
          <a:p>
            <a:pPr indent="0" lvl="0" marL="0" marR="0" rtl="0" algn="l">
              <a:lnSpc>
                <a:spcPct val="100000"/>
              </a:lnSpc>
              <a:spcBef>
                <a:spcPts val="0"/>
              </a:spcBef>
              <a:spcAft>
                <a:spcPts val="0"/>
              </a:spcAft>
              <a:buClr>
                <a:schemeClr val="lt1"/>
              </a:buClr>
              <a:buSzPts val="800"/>
              <a:buFont typeface="Calibri"/>
              <a:buNone/>
            </a:pPr>
            <a:r>
              <a:rPr b="0" i="0" lang="en-US" sz="800" u="none" cap="none" strike="noStrike">
                <a:solidFill>
                  <a:schemeClr val="lt1"/>
                </a:solidFill>
                <a:latin typeface="Calibri"/>
                <a:ea typeface="Calibri"/>
                <a:cs typeface="Calibri"/>
                <a:sym typeface="Calibri"/>
              </a:rPr>
              <a:t>© 20</a:t>
            </a:r>
            <a:r>
              <a:rPr lang="en-US" sz="800">
                <a:solidFill>
                  <a:schemeClr val="lt1"/>
                </a:solidFill>
                <a:latin typeface="Calibri"/>
                <a:ea typeface="Calibri"/>
                <a:cs typeface="Calibri"/>
                <a:sym typeface="Calibri"/>
              </a:rPr>
              <a:t>22</a:t>
            </a:r>
            <a:r>
              <a:rPr b="0" i="0" lang="en-US" sz="800" u="none" cap="none" strike="noStrike">
                <a:solidFill>
                  <a:schemeClr val="lt1"/>
                </a:solidFill>
                <a:latin typeface="Calibri"/>
                <a:ea typeface="Calibri"/>
                <a:cs typeface="Calibri"/>
                <a:sym typeface="Calibri"/>
              </a:rPr>
              <a:t> </a:t>
            </a:r>
            <a:r>
              <a:rPr lang="en-US" sz="800">
                <a:solidFill>
                  <a:schemeClr val="lt1"/>
                </a:solidFill>
                <a:latin typeface="Calibri"/>
                <a:ea typeface="Calibri"/>
                <a:cs typeface="Calibri"/>
                <a:sym typeface="Calibri"/>
              </a:rPr>
              <a:t>SIT</a:t>
            </a:r>
            <a:r>
              <a:rPr b="0" i="0" lang="en-US" sz="800" u="none" cap="none" strike="noStrike">
                <a:solidFill>
                  <a:schemeClr val="lt1"/>
                </a:solidFill>
                <a:latin typeface="Calibri"/>
                <a:ea typeface="Calibri"/>
                <a:cs typeface="Calibri"/>
                <a:sym typeface="Calibri"/>
              </a:rPr>
              <a:t> Academy </a:t>
            </a:r>
            <a:r>
              <a:rPr b="0" i="0" lang="en-US" sz="800" u="none" cap="none" strike="noStrike">
                <a:solidFill>
                  <a:schemeClr val="lt1"/>
                </a:solidFill>
                <a:latin typeface="Calibri"/>
                <a:ea typeface="Calibri"/>
                <a:cs typeface="Calibri"/>
                <a:sym typeface="Calibri"/>
              </a:rPr>
              <a:t>AG | </a:t>
            </a:r>
            <a:r>
              <a:rPr lang="en-US" sz="800">
                <a:solidFill>
                  <a:schemeClr val="lt1"/>
                </a:solidFill>
                <a:latin typeface="Calibri"/>
                <a:ea typeface="Calibri"/>
                <a:cs typeface="Calibri"/>
                <a:sym typeface="Calibri"/>
              </a:rPr>
              <a:t>Heinrichstrasse 200, 8005 Zürich</a:t>
            </a:r>
            <a:r>
              <a:rPr b="0" i="0" lang="en-US" sz="800" u="none" cap="none" strike="noStrike">
                <a:solidFill>
                  <a:schemeClr val="lt1"/>
                </a:solidFill>
                <a:latin typeface="Calibri"/>
                <a:ea typeface="Calibri"/>
                <a:cs typeface="Calibri"/>
                <a:sym typeface="Calibri"/>
              </a:rPr>
              <a:t> |</a:t>
            </a:r>
            <a:r>
              <a:rPr lang="en-US" sz="800">
                <a:solidFill>
                  <a:schemeClr val="lt1"/>
                </a:solidFill>
                <a:latin typeface="Calibri"/>
                <a:ea typeface="Calibri"/>
                <a:cs typeface="Calibri"/>
                <a:sym typeface="Calibri"/>
              </a:rPr>
              <a:t> https://sit.academy/</a:t>
            </a:r>
            <a:endParaRPr b="0" i="0" sz="800" u="none" cap="none" strike="noStrike">
              <a:solidFill>
                <a:schemeClr val="lt1"/>
              </a:solidFill>
              <a:latin typeface="Calibri"/>
              <a:ea typeface="Calibri"/>
              <a:cs typeface="Calibri"/>
              <a:sym typeface="Calibri"/>
            </a:endParaRPr>
          </a:p>
        </p:txBody>
      </p:sp>
      <p:sp>
        <p:nvSpPr>
          <p:cNvPr id="299" name="Google Shape;299;p51"/>
          <p:cNvSpPr txBox="1"/>
          <p:nvPr>
            <p:ph type="title"/>
          </p:nvPr>
        </p:nvSpPr>
        <p:spPr>
          <a:xfrm>
            <a:off x="349031" y="1888848"/>
            <a:ext cx="6934200" cy="1142100"/>
          </a:xfrm>
          <a:prstGeom prst="rect">
            <a:avLst/>
          </a:prstGeom>
        </p:spPr>
        <p:txBody>
          <a:bodyPr anchorCtr="0" anchor="t" bIns="0" lIns="0" spcFirstLastPara="1" rIns="0" wrap="square" tIns="0">
            <a:noAutofit/>
          </a:bodyPr>
          <a:lstStyle/>
          <a:p>
            <a:pPr indent="0" lvl="0" marL="0" rtl="0" algn="l">
              <a:spcBef>
                <a:spcPts val="0"/>
              </a:spcBef>
              <a:spcAft>
                <a:spcPts val="0"/>
              </a:spcAft>
              <a:buClr>
                <a:schemeClr val="dk1"/>
              </a:buClr>
              <a:buSzPts val="1100"/>
              <a:buFont typeface="Arial"/>
              <a:buNone/>
            </a:pPr>
            <a:r>
              <a:rPr lang="en-US"/>
              <a:t>Hands-on MLFlow</a:t>
            </a:r>
            <a:endParaRPr/>
          </a:p>
          <a:p>
            <a:pPr indent="0" lvl="0" marL="0" rtl="0" algn="l">
              <a:spcBef>
                <a:spcPts val="0"/>
              </a:spcBef>
              <a:spcAft>
                <a:spcPts val="0"/>
              </a:spcAft>
              <a:buNone/>
            </a:pPr>
            <a:r>
              <a:t/>
            </a:r>
            <a:endParaRPr/>
          </a:p>
        </p:txBody>
      </p:sp>
      <p:sp>
        <p:nvSpPr>
          <p:cNvPr id="300" name="Google Shape;300;p51"/>
          <p:cNvSpPr txBox="1"/>
          <p:nvPr>
            <p:ph idx="1" type="body"/>
          </p:nvPr>
        </p:nvSpPr>
        <p:spPr>
          <a:xfrm>
            <a:off x="374650" y="3034502"/>
            <a:ext cx="6934200" cy="693300"/>
          </a:xfrm>
          <a:prstGeom prst="rect">
            <a:avLst/>
          </a:prstGeom>
        </p:spPr>
        <p:txBody>
          <a:bodyPr anchorCtr="0" anchor="t" bIns="0" lIns="0" spcFirstLastPara="1" rIns="0" wrap="square" tIns="0">
            <a:noAutofit/>
          </a:bodyPr>
          <a:lstStyle/>
          <a:p>
            <a:pPr indent="0" lvl="0" marL="0" rtl="0" algn="l">
              <a:spcBef>
                <a:spcPts val="750"/>
              </a:spcBef>
              <a:spcAft>
                <a:spcPts val="0"/>
              </a:spcAft>
              <a:buClr>
                <a:schemeClr val="dk1"/>
              </a:buClr>
              <a:buSzPts val="1100"/>
              <a:buFont typeface="Arial"/>
              <a:buNone/>
            </a:pPr>
            <a:r>
              <a:rPr lang="en-US"/>
              <a:t>M</a:t>
            </a:r>
            <a:r>
              <a:rPr lang="en-US"/>
              <a:t>anaging the end-to-end machine learning lifecycle in practice.</a:t>
            </a:r>
            <a:endParaRPr/>
          </a:p>
          <a:p>
            <a:pPr indent="0" lvl="0" marL="0" rtl="0" algn="l">
              <a:spcBef>
                <a:spcPts val="750"/>
              </a:spcBef>
              <a:spcAft>
                <a:spcPts val="0"/>
              </a:spcAft>
              <a:buClr>
                <a:schemeClr val="dk1"/>
              </a:buClr>
              <a:buSzPts val="1100"/>
              <a:buFont typeface="Arial"/>
              <a:buNone/>
            </a:pPr>
            <a:r>
              <a:t/>
            </a:r>
            <a:endParaRPr/>
          </a:p>
          <a:p>
            <a:pPr indent="0" lvl="0" marL="0" rtl="0" algn="l">
              <a:spcBef>
                <a:spcPts val="75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 name="Shape 666"/>
        <p:cNvGrpSpPr/>
        <p:nvPr/>
      </p:nvGrpSpPr>
      <p:grpSpPr>
        <a:xfrm>
          <a:off x="0" y="0"/>
          <a:ext cx="0" cy="0"/>
          <a:chOff x="0" y="0"/>
          <a:chExt cx="0" cy="0"/>
        </a:xfrm>
      </p:grpSpPr>
      <p:sp>
        <p:nvSpPr>
          <p:cNvPr id="667" name="Google Shape;667;p60"/>
          <p:cNvSpPr/>
          <p:nvPr/>
        </p:nvSpPr>
        <p:spPr>
          <a:xfrm>
            <a:off x="475400" y="1085075"/>
            <a:ext cx="3959100" cy="3140700"/>
          </a:xfrm>
          <a:prstGeom prst="roundRect">
            <a:avLst>
              <a:gd fmla="val 8174"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60"/>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Tracking Python API</a:t>
            </a:r>
            <a:endParaRPr/>
          </a:p>
        </p:txBody>
      </p:sp>
      <p:sp>
        <p:nvSpPr>
          <p:cNvPr id="669" name="Google Shape;669;p60"/>
          <p:cNvSpPr txBox="1"/>
          <p:nvPr/>
        </p:nvSpPr>
        <p:spPr>
          <a:xfrm>
            <a:off x="4934825" y="891450"/>
            <a:ext cx="3605700" cy="3879000"/>
          </a:xfrm>
          <a:prstGeom prst="rect">
            <a:avLst/>
          </a:prstGeom>
          <a:noFill/>
          <a:ln>
            <a:noFill/>
          </a:ln>
        </p:spPr>
        <p:txBody>
          <a:bodyPr anchorCtr="0" anchor="t" bIns="91425" lIns="91425" spcFirstLastPara="1" rIns="91425" wrap="square" tIns="91425">
            <a:spAutoFit/>
          </a:bodyPr>
          <a:lstStyle/>
          <a:p>
            <a:pPr indent="-323850" lvl="0" marL="457200" rtl="0" algn="l">
              <a:spcBef>
                <a:spcPts val="0"/>
              </a:spcBef>
              <a:spcAft>
                <a:spcPts val="0"/>
              </a:spcAft>
              <a:buClr>
                <a:schemeClr val="accent1"/>
              </a:buClr>
              <a:buSzPts val="1500"/>
              <a:buFont typeface="Righteous"/>
              <a:buChar char="❖"/>
            </a:pPr>
            <a:r>
              <a:rPr lang="en-US" sz="1500">
                <a:solidFill>
                  <a:schemeClr val="dk2"/>
                </a:solidFill>
                <a:latin typeface="Abel"/>
                <a:ea typeface="Abel"/>
                <a:cs typeface="Abel"/>
                <a:sym typeface="Abel"/>
              </a:rPr>
              <a:t>Creates a new </a:t>
            </a:r>
            <a:r>
              <a:rPr b="1" lang="en-US" sz="1500">
                <a:solidFill>
                  <a:schemeClr val="accent1"/>
                </a:solidFill>
                <a:latin typeface="Abel"/>
                <a:ea typeface="Abel"/>
                <a:cs typeface="Abel"/>
                <a:sym typeface="Abel"/>
              </a:rPr>
              <a:t>run</a:t>
            </a:r>
            <a:endParaRPr b="1" sz="1500">
              <a:solidFill>
                <a:schemeClr val="accent1"/>
              </a:solidFill>
              <a:latin typeface="Abel"/>
              <a:ea typeface="Abel"/>
              <a:cs typeface="Abel"/>
              <a:sym typeface="Abel"/>
            </a:endParaRPr>
          </a:p>
          <a:p>
            <a:pPr indent="-323850" lvl="0" marL="457200" rtl="0" algn="l">
              <a:spcBef>
                <a:spcPts val="0"/>
              </a:spcBef>
              <a:spcAft>
                <a:spcPts val="0"/>
              </a:spcAft>
              <a:buClr>
                <a:schemeClr val="accent1"/>
              </a:buClr>
              <a:buSzPts val="1500"/>
              <a:buFont typeface="Righteous"/>
              <a:buChar char="❖"/>
            </a:pPr>
            <a:r>
              <a:rPr lang="en-US" sz="1500">
                <a:solidFill>
                  <a:schemeClr val="dk2"/>
                </a:solidFill>
                <a:latin typeface="Abel"/>
                <a:ea typeface="Abel"/>
                <a:cs typeface="Abel"/>
                <a:sym typeface="Abel"/>
              </a:rPr>
              <a:t>Logs all </a:t>
            </a:r>
            <a:r>
              <a:rPr b="1" lang="en-US" sz="1500">
                <a:solidFill>
                  <a:schemeClr val="accent1"/>
                </a:solidFill>
                <a:latin typeface="Abel"/>
                <a:ea typeface="Abel"/>
                <a:cs typeface="Abel"/>
                <a:sym typeface="Abel"/>
              </a:rPr>
              <a:t>parameters</a:t>
            </a:r>
            <a:r>
              <a:rPr lang="en-US" sz="1500">
                <a:solidFill>
                  <a:schemeClr val="dk2"/>
                </a:solidFill>
                <a:latin typeface="Abel"/>
                <a:ea typeface="Abel"/>
                <a:cs typeface="Abel"/>
                <a:sym typeface="Abel"/>
              </a:rPr>
              <a:t> for LinearRegression</a:t>
            </a:r>
            <a:endParaRPr sz="1500">
              <a:solidFill>
                <a:schemeClr val="dk2"/>
              </a:solidFill>
              <a:latin typeface="Abel"/>
              <a:ea typeface="Abel"/>
              <a:cs typeface="Abel"/>
              <a:sym typeface="Abel"/>
            </a:endParaRPr>
          </a:p>
          <a:p>
            <a:pPr indent="-323850" lvl="0" marL="457200" rtl="0" algn="l">
              <a:spcBef>
                <a:spcPts val="0"/>
              </a:spcBef>
              <a:spcAft>
                <a:spcPts val="0"/>
              </a:spcAft>
              <a:buClr>
                <a:schemeClr val="accent1"/>
              </a:buClr>
              <a:buSzPts val="1500"/>
              <a:buFont typeface="Righteous"/>
              <a:buChar char="❖"/>
            </a:pPr>
            <a:r>
              <a:rPr lang="en-US" sz="1500">
                <a:solidFill>
                  <a:schemeClr val="dk2"/>
                </a:solidFill>
                <a:latin typeface="Abel"/>
                <a:ea typeface="Abel"/>
                <a:cs typeface="Abel"/>
                <a:sym typeface="Abel"/>
              </a:rPr>
              <a:t>Logs training </a:t>
            </a:r>
            <a:r>
              <a:rPr b="1" lang="en-US" sz="1500">
                <a:solidFill>
                  <a:schemeClr val="accent1"/>
                </a:solidFill>
                <a:latin typeface="Abel"/>
                <a:ea typeface="Abel"/>
                <a:cs typeface="Abel"/>
                <a:sym typeface="Abel"/>
              </a:rPr>
              <a:t>Metrics</a:t>
            </a:r>
            <a:endParaRPr b="1" sz="1500">
              <a:solidFill>
                <a:schemeClr val="accent1"/>
              </a:solidFill>
              <a:latin typeface="Abel"/>
              <a:ea typeface="Abel"/>
              <a:cs typeface="Abel"/>
              <a:sym typeface="Abel"/>
            </a:endParaRPr>
          </a:p>
          <a:p>
            <a:pPr indent="-323850" lvl="0" marL="457200" rtl="0" algn="l">
              <a:spcBef>
                <a:spcPts val="0"/>
              </a:spcBef>
              <a:spcAft>
                <a:spcPts val="0"/>
              </a:spcAft>
              <a:buClr>
                <a:schemeClr val="accent1"/>
              </a:buClr>
              <a:buSzPts val="1500"/>
              <a:buFont typeface="Righteous"/>
              <a:buChar char="❖"/>
            </a:pPr>
            <a:r>
              <a:rPr lang="en-US" sz="1500">
                <a:solidFill>
                  <a:schemeClr val="dk2"/>
                </a:solidFill>
                <a:latin typeface="Abel"/>
                <a:ea typeface="Abel"/>
                <a:cs typeface="Abel"/>
                <a:sym typeface="Abel"/>
              </a:rPr>
              <a:t>Logs</a:t>
            </a:r>
            <a:r>
              <a:rPr lang="en-US" sz="1500">
                <a:latin typeface="Abel"/>
                <a:ea typeface="Abel"/>
                <a:cs typeface="Abel"/>
                <a:sym typeface="Abel"/>
              </a:rPr>
              <a:t> </a:t>
            </a:r>
            <a:r>
              <a:rPr b="1" lang="en-US" sz="1500">
                <a:solidFill>
                  <a:schemeClr val="accent1"/>
                </a:solidFill>
                <a:latin typeface="Abel"/>
                <a:ea typeface="Abel"/>
                <a:cs typeface="Abel"/>
                <a:sym typeface="Abel"/>
              </a:rPr>
              <a:t>Model</a:t>
            </a:r>
            <a:endParaRPr b="1" sz="1500">
              <a:solidFill>
                <a:schemeClr val="accent1"/>
              </a:solidFill>
              <a:latin typeface="Abel"/>
              <a:ea typeface="Abel"/>
              <a:cs typeface="Abel"/>
              <a:sym typeface="Abel"/>
            </a:endParaRPr>
          </a:p>
          <a:p>
            <a:pPr indent="0" lvl="0" marL="0" rtl="0" algn="l">
              <a:spcBef>
                <a:spcPts val="0"/>
              </a:spcBef>
              <a:spcAft>
                <a:spcPts val="0"/>
              </a:spcAft>
              <a:buNone/>
            </a:pPr>
            <a:r>
              <a:t/>
            </a:r>
            <a:endParaRPr sz="1500">
              <a:solidFill>
                <a:schemeClr val="dk2"/>
              </a:solidFill>
              <a:latin typeface="Abel"/>
              <a:ea typeface="Abel"/>
              <a:cs typeface="Abel"/>
              <a:sym typeface="Abel"/>
            </a:endParaRPr>
          </a:p>
          <a:p>
            <a:pPr indent="0" lvl="0" marL="0" rtl="0" algn="l">
              <a:spcBef>
                <a:spcPts val="0"/>
              </a:spcBef>
              <a:spcAft>
                <a:spcPts val="0"/>
              </a:spcAft>
              <a:buNone/>
            </a:pPr>
            <a:r>
              <a:rPr lang="en-US" sz="1500">
                <a:solidFill>
                  <a:schemeClr val="dk2"/>
                </a:solidFill>
                <a:latin typeface="Abel"/>
                <a:ea typeface="Abel"/>
                <a:cs typeface="Abel"/>
                <a:sym typeface="Abel"/>
              </a:rPr>
              <a:t>By default, all this information is stored in the folder </a:t>
            </a:r>
            <a:r>
              <a:rPr b="1" lang="en-US" sz="1500">
                <a:solidFill>
                  <a:schemeClr val="accent1"/>
                </a:solidFill>
                <a:latin typeface="Abel"/>
                <a:ea typeface="Abel"/>
                <a:cs typeface="Abel"/>
                <a:sym typeface="Abel"/>
              </a:rPr>
              <a:t>mlrun</a:t>
            </a:r>
            <a:r>
              <a:rPr lang="en-US" sz="1500">
                <a:solidFill>
                  <a:schemeClr val="dk2"/>
                </a:solidFill>
                <a:latin typeface="Abel"/>
                <a:ea typeface="Abel"/>
                <a:cs typeface="Abel"/>
                <a:sym typeface="Abel"/>
              </a:rPr>
              <a:t>:</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&lt;experiment id&gt;</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&lt;run id&gt;</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 artifacts</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   └── model</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 meta.yaml</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 metrics</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 params</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 tags</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meta.yaml</a:t>
            </a:r>
            <a:endParaRPr sz="1500">
              <a:solidFill>
                <a:schemeClr val="dk2"/>
              </a:solidFill>
              <a:latin typeface="Abel"/>
              <a:ea typeface="Abel"/>
              <a:cs typeface="Abel"/>
              <a:sym typeface="Abel"/>
            </a:endParaRPr>
          </a:p>
        </p:txBody>
      </p:sp>
      <p:sp>
        <p:nvSpPr>
          <p:cNvPr id="670" name="Google Shape;670;p60"/>
          <p:cNvSpPr/>
          <p:nvPr/>
        </p:nvSpPr>
        <p:spPr>
          <a:xfrm>
            <a:off x="475375" y="3099950"/>
            <a:ext cx="3959100" cy="5040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60"/>
          <p:cNvSpPr/>
          <p:nvPr/>
        </p:nvSpPr>
        <p:spPr>
          <a:xfrm>
            <a:off x="475375" y="1728350"/>
            <a:ext cx="3959100" cy="2592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60"/>
          <p:cNvSpPr txBox="1"/>
          <p:nvPr>
            <p:ph type="title"/>
          </p:nvPr>
        </p:nvSpPr>
        <p:spPr>
          <a:xfrm>
            <a:off x="527350" y="1121600"/>
            <a:ext cx="4249800" cy="2274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US" sz="1500">
                <a:solidFill>
                  <a:srgbClr val="400000"/>
                </a:solidFill>
                <a:latin typeface="Abel"/>
                <a:ea typeface="Abel"/>
                <a:cs typeface="Abel"/>
                <a:sym typeface="Abel"/>
              </a:rPr>
              <a:t>import</a:t>
            </a:r>
            <a:r>
              <a:rPr lang="en-US" sz="1500">
                <a:solidFill>
                  <a:schemeClr val="dk1"/>
                </a:solidFill>
                <a:latin typeface="Abel"/>
                <a:ea typeface="Abel"/>
                <a:cs typeface="Abel"/>
                <a:sym typeface="Abel"/>
              </a:rPr>
              <a:t> numpy </a:t>
            </a:r>
            <a:r>
              <a:rPr b="1" lang="en-US" sz="1500">
                <a:solidFill>
                  <a:srgbClr val="400000"/>
                </a:solidFill>
                <a:latin typeface="Abel"/>
                <a:ea typeface="Abel"/>
                <a:cs typeface="Abel"/>
                <a:sym typeface="Abel"/>
              </a:rPr>
              <a:t>as</a:t>
            </a:r>
            <a:r>
              <a:rPr lang="en-US" sz="1500">
                <a:solidFill>
                  <a:schemeClr val="dk1"/>
                </a:solidFill>
                <a:latin typeface="Abel"/>
                <a:ea typeface="Abel"/>
                <a:cs typeface="Abel"/>
                <a:sym typeface="Abel"/>
              </a:rPr>
              <a:t> np</a:t>
            </a:r>
            <a:endParaRPr sz="1500">
              <a:solidFill>
                <a:schemeClr val="dk1"/>
              </a:solidFill>
              <a:latin typeface="Abel"/>
              <a:ea typeface="Abel"/>
              <a:cs typeface="Abel"/>
              <a:sym typeface="Abel"/>
            </a:endParaRPr>
          </a:p>
          <a:p>
            <a:pPr indent="0" lvl="0" marL="0" rtl="0" algn="l">
              <a:lnSpc>
                <a:spcPct val="115000"/>
              </a:lnSpc>
              <a:spcBef>
                <a:spcPts val="0"/>
              </a:spcBef>
              <a:spcAft>
                <a:spcPts val="0"/>
              </a:spcAft>
              <a:buNone/>
            </a:pPr>
            <a:r>
              <a:rPr b="1" lang="en-US" sz="1500">
                <a:solidFill>
                  <a:srgbClr val="400000"/>
                </a:solidFill>
                <a:latin typeface="Abel"/>
                <a:ea typeface="Abel"/>
                <a:cs typeface="Abel"/>
                <a:sym typeface="Abel"/>
              </a:rPr>
              <a:t>from</a:t>
            </a:r>
            <a:r>
              <a:rPr lang="en-US" sz="1500">
                <a:solidFill>
                  <a:schemeClr val="dk1"/>
                </a:solidFill>
                <a:latin typeface="Abel"/>
                <a:ea typeface="Abel"/>
                <a:cs typeface="Abel"/>
                <a:sym typeface="Abel"/>
              </a:rPr>
              <a:t> sklearn</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linear_model </a:t>
            </a:r>
            <a:r>
              <a:rPr b="1" lang="en-US" sz="1500">
                <a:solidFill>
                  <a:srgbClr val="400000"/>
                </a:solidFill>
                <a:latin typeface="Abel"/>
                <a:ea typeface="Abel"/>
                <a:cs typeface="Abel"/>
                <a:sym typeface="Abel"/>
              </a:rPr>
              <a:t>import</a:t>
            </a:r>
            <a:r>
              <a:rPr lang="en-US" sz="1500">
                <a:solidFill>
                  <a:schemeClr val="dk1"/>
                </a:solidFill>
                <a:latin typeface="Abel"/>
                <a:ea typeface="Abel"/>
                <a:cs typeface="Abel"/>
                <a:sym typeface="Abel"/>
              </a:rPr>
              <a:t> LinearRegression</a:t>
            </a:r>
            <a:endParaRPr sz="1500">
              <a:solidFill>
                <a:schemeClr val="dk1"/>
              </a:solidFill>
              <a:latin typeface="Abel"/>
              <a:ea typeface="Abel"/>
              <a:cs typeface="Abel"/>
              <a:sym typeface="Abel"/>
            </a:endParaRPr>
          </a:p>
          <a:p>
            <a:pPr indent="0" lvl="0" marL="0" rtl="0" algn="l">
              <a:lnSpc>
                <a:spcPct val="115000"/>
              </a:lnSpc>
              <a:spcBef>
                <a:spcPts val="0"/>
              </a:spcBef>
              <a:spcAft>
                <a:spcPts val="0"/>
              </a:spcAft>
              <a:buNone/>
            </a:pPr>
            <a:r>
              <a:rPr b="1" lang="en-US" sz="1500">
                <a:solidFill>
                  <a:srgbClr val="400000"/>
                </a:solidFill>
                <a:latin typeface="Abel"/>
                <a:ea typeface="Abel"/>
                <a:cs typeface="Abel"/>
                <a:sym typeface="Abel"/>
              </a:rPr>
              <a:t>import</a:t>
            </a:r>
            <a:r>
              <a:rPr lang="en-US" sz="1500">
                <a:solidFill>
                  <a:schemeClr val="dk1"/>
                </a:solidFill>
                <a:latin typeface="Abel"/>
                <a:ea typeface="Abel"/>
                <a:cs typeface="Abel"/>
                <a:sym typeface="Abel"/>
              </a:rPr>
              <a:t> mlflow</a:t>
            </a:r>
            <a:endParaRPr sz="1500">
              <a:solidFill>
                <a:schemeClr val="dk1"/>
              </a:solidFill>
              <a:latin typeface="Abel"/>
              <a:ea typeface="Abel"/>
              <a:cs typeface="Abel"/>
              <a:sym typeface="Abel"/>
            </a:endParaRPr>
          </a:p>
          <a:p>
            <a:pPr indent="0" lvl="0" marL="0" rtl="0" algn="l">
              <a:lnSpc>
                <a:spcPct val="115000"/>
              </a:lnSpc>
              <a:spcBef>
                <a:spcPts val="0"/>
              </a:spcBef>
              <a:spcAft>
                <a:spcPts val="0"/>
              </a:spcAft>
              <a:buNone/>
            </a:pPr>
            <a:r>
              <a:rPr lang="en-US" sz="1500">
                <a:solidFill>
                  <a:schemeClr val="dk1"/>
                </a:solidFill>
                <a:latin typeface="Abel"/>
                <a:ea typeface="Abel"/>
                <a:cs typeface="Abel"/>
                <a:sym typeface="Abel"/>
              </a:rPr>
              <a:t> </a:t>
            </a:r>
            <a:endParaRPr sz="1500">
              <a:solidFill>
                <a:schemeClr val="dk1"/>
              </a:solidFill>
              <a:latin typeface="Abel"/>
              <a:ea typeface="Abel"/>
              <a:cs typeface="Abel"/>
              <a:sym typeface="Abel"/>
            </a:endParaRPr>
          </a:p>
          <a:p>
            <a:pPr indent="0" lvl="0" marL="0" rtl="0" algn="l">
              <a:lnSpc>
                <a:spcPct val="115000"/>
              </a:lnSpc>
              <a:spcBef>
                <a:spcPts val="0"/>
              </a:spcBef>
              <a:spcAft>
                <a:spcPts val="0"/>
              </a:spcAft>
              <a:buNone/>
            </a:pPr>
            <a:r>
              <a:rPr lang="en-US" sz="1500">
                <a:solidFill>
                  <a:schemeClr val="dk1"/>
                </a:solidFill>
                <a:latin typeface="Abel"/>
                <a:ea typeface="Abel"/>
                <a:cs typeface="Abel"/>
                <a:sym typeface="Abel"/>
              </a:rPr>
              <a:t>X </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np</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array</a:t>
            </a:r>
            <a:r>
              <a:rPr lang="en-US" sz="1500">
                <a:solidFill>
                  <a:srgbClr val="806030"/>
                </a:solidFill>
                <a:latin typeface="Abel"/>
                <a:ea typeface="Abel"/>
                <a:cs typeface="Abel"/>
                <a:sym typeface="Abel"/>
              </a:rPr>
              <a:t>([[</a:t>
            </a:r>
            <a:r>
              <a:rPr lang="en-US" sz="1500">
                <a:solidFill>
                  <a:srgbClr val="8C0000"/>
                </a:solidFill>
                <a:latin typeface="Abel"/>
                <a:ea typeface="Abel"/>
                <a:cs typeface="Abel"/>
                <a:sym typeface="Abel"/>
              </a:rPr>
              <a:t>1</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a:t>
            </a:r>
            <a:r>
              <a:rPr lang="en-US" sz="1500">
                <a:solidFill>
                  <a:srgbClr val="8C0000"/>
                </a:solidFill>
                <a:latin typeface="Abel"/>
                <a:ea typeface="Abel"/>
                <a:cs typeface="Abel"/>
                <a:sym typeface="Abel"/>
              </a:rPr>
              <a:t>1</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a:t>
            </a:r>
            <a:r>
              <a:rPr lang="en-US" sz="1500">
                <a:solidFill>
                  <a:srgbClr val="806030"/>
                </a:solidFill>
                <a:latin typeface="Abel"/>
                <a:ea typeface="Abel"/>
                <a:cs typeface="Abel"/>
                <a:sym typeface="Abel"/>
              </a:rPr>
              <a:t>[</a:t>
            </a:r>
            <a:r>
              <a:rPr lang="en-US" sz="1500">
                <a:solidFill>
                  <a:srgbClr val="8C0000"/>
                </a:solidFill>
                <a:latin typeface="Abel"/>
                <a:ea typeface="Abel"/>
                <a:cs typeface="Abel"/>
                <a:sym typeface="Abel"/>
              </a:rPr>
              <a:t>1</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a:t>
            </a:r>
            <a:r>
              <a:rPr lang="en-US" sz="1500">
                <a:solidFill>
                  <a:srgbClr val="8C0000"/>
                </a:solidFill>
                <a:latin typeface="Abel"/>
                <a:ea typeface="Abel"/>
                <a:cs typeface="Abel"/>
                <a:sym typeface="Abel"/>
              </a:rPr>
              <a:t>2</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a:t>
            </a:r>
            <a:r>
              <a:rPr lang="en-US" sz="1500">
                <a:solidFill>
                  <a:srgbClr val="806030"/>
                </a:solidFill>
                <a:latin typeface="Abel"/>
                <a:ea typeface="Abel"/>
                <a:cs typeface="Abel"/>
                <a:sym typeface="Abel"/>
              </a:rPr>
              <a:t>[</a:t>
            </a:r>
            <a:r>
              <a:rPr lang="en-US" sz="1500">
                <a:solidFill>
                  <a:srgbClr val="8C0000"/>
                </a:solidFill>
                <a:latin typeface="Abel"/>
                <a:ea typeface="Abel"/>
                <a:cs typeface="Abel"/>
                <a:sym typeface="Abel"/>
              </a:rPr>
              <a:t>2</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a:t>
            </a:r>
            <a:r>
              <a:rPr lang="en-US" sz="1500">
                <a:solidFill>
                  <a:srgbClr val="8C0000"/>
                </a:solidFill>
                <a:latin typeface="Abel"/>
                <a:ea typeface="Abel"/>
                <a:cs typeface="Abel"/>
                <a:sym typeface="Abel"/>
              </a:rPr>
              <a:t>2</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a:t>
            </a:r>
            <a:r>
              <a:rPr lang="en-US" sz="1500">
                <a:solidFill>
                  <a:srgbClr val="806030"/>
                </a:solidFill>
                <a:latin typeface="Abel"/>
                <a:ea typeface="Abel"/>
                <a:cs typeface="Abel"/>
                <a:sym typeface="Abel"/>
              </a:rPr>
              <a:t>[</a:t>
            </a:r>
            <a:r>
              <a:rPr lang="en-US" sz="1500">
                <a:solidFill>
                  <a:srgbClr val="8C0000"/>
                </a:solidFill>
                <a:latin typeface="Abel"/>
                <a:ea typeface="Abel"/>
                <a:cs typeface="Abel"/>
                <a:sym typeface="Abel"/>
              </a:rPr>
              <a:t>2</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a:t>
            </a:r>
            <a:r>
              <a:rPr lang="en-US" sz="1500">
                <a:solidFill>
                  <a:srgbClr val="8C0000"/>
                </a:solidFill>
                <a:latin typeface="Abel"/>
                <a:ea typeface="Abel"/>
                <a:cs typeface="Abel"/>
                <a:sym typeface="Abel"/>
              </a:rPr>
              <a:t>3</a:t>
            </a:r>
            <a:r>
              <a:rPr lang="en-US" sz="1500">
                <a:solidFill>
                  <a:srgbClr val="806030"/>
                </a:solidFill>
                <a:latin typeface="Abel"/>
                <a:ea typeface="Abel"/>
                <a:cs typeface="Abel"/>
                <a:sym typeface="Abel"/>
              </a:rPr>
              <a:t>]])</a:t>
            </a:r>
            <a:endParaRPr sz="1500">
              <a:solidFill>
                <a:schemeClr val="dk1"/>
              </a:solidFill>
              <a:latin typeface="Abel"/>
              <a:ea typeface="Abel"/>
              <a:cs typeface="Abel"/>
              <a:sym typeface="Abel"/>
            </a:endParaRPr>
          </a:p>
          <a:p>
            <a:pPr indent="0" lvl="0" marL="0" rtl="0" algn="l">
              <a:lnSpc>
                <a:spcPct val="115000"/>
              </a:lnSpc>
              <a:spcBef>
                <a:spcPts val="0"/>
              </a:spcBef>
              <a:spcAft>
                <a:spcPts val="0"/>
              </a:spcAft>
              <a:buNone/>
            </a:pPr>
            <a:r>
              <a:rPr lang="en-US" sz="1500">
                <a:solidFill>
                  <a:schemeClr val="dk1"/>
                </a:solidFill>
                <a:latin typeface="Abel"/>
                <a:ea typeface="Abel"/>
                <a:cs typeface="Abel"/>
                <a:sym typeface="Abel"/>
              </a:rPr>
              <a:t>y </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np</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dot</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X</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np</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array</a:t>
            </a:r>
            <a:r>
              <a:rPr lang="en-US" sz="1500">
                <a:solidFill>
                  <a:srgbClr val="806030"/>
                </a:solidFill>
                <a:latin typeface="Abel"/>
                <a:ea typeface="Abel"/>
                <a:cs typeface="Abel"/>
                <a:sym typeface="Abel"/>
              </a:rPr>
              <a:t>([</a:t>
            </a:r>
            <a:r>
              <a:rPr lang="en-US" sz="1500">
                <a:solidFill>
                  <a:srgbClr val="8C0000"/>
                </a:solidFill>
                <a:latin typeface="Abel"/>
                <a:ea typeface="Abel"/>
                <a:cs typeface="Abel"/>
                <a:sym typeface="Abel"/>
              </a:rPr>
              <a:t>1</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a:t>
            </a:r>
            <a:r>
              <a:rPr lang="en-US" sz="1500">
                <a:solidFill>
                  <a:srgbClr val="8C0000"/>
                </a:solidFill>
                <a:latin typeface="Abel"/>
                <a:ea typeface="Abel"/>
                <a:cs typeface="Abel"/>
                <a:sym typeface="Abel"/>
              </a:rPr>
              <a:t>2</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a:t>
            </a:r>
            <a:r>
              <a:rPr lang="en-US" sz="1500">
                <a:solidFill>
                  <a:srgbClr val="44AADD"/>
                </a:solidFill>
                <a:latin typeface="Abel"/>
                <a:ea typeface="Abel"/>
                <a:cs typeface="Abel"/>
                <a:sym typeface="Abel"/>
              </a:rPr>
              <a:t>+</a:t>
            </a:r>
            <a:r>
              <a:rPr lang="en-US" sz="1500">
                <a:solidFill>
                  <a:schemeClr val="dk1"/>
                </a:solidFill>
                <a:latin typeface="Abel"/>
                <a:ea typeface="Abel"/>
                <a:cs typeface="Abel"/>
                <a:sym typeface="Abel"/>
              </a:rPr>
              <a:t> </a:t>
            </a:r>
            <a:r>
              <a:rPr lang="en-US" sz="1500">
                <a:solidFill>
                  <a:srgbClr val="8C0000"/>
                </a:solidFill>
                <a:latin typeface="Abel"/>
                <a:ea typeface="Abel"/>
                <a:cs typeface="Abel"/>
                <a:sym typeface="Abel"/>
              </a:rPr>
              <a:t>3</a:t>
            </a:r>
            <a:endParaRPr sz="1500">
              <a:solidFill>
                <a:schemeClr val="dk1"/>
              </a:solidFill>
              <a:latin typeface="Abel"/>
              <a:ea typeface="Abel"/>
              <a:cs typeface="Abel"/>
              <a:sym typeface="Abel"/>
            </a:endParaRPr>
          </a:p>
          <a:p>
            <a:pPr indent="0" lvl="0" marL="0" rtl="0" algn="l">
              <a:lnSpc>
                <a:spcPct val="115000"/>
              </a:lnSpc>
              <a:spcBef>
                <a:spcPts val="0"/>
              </a:spcBef>
              <a:spcAft>
                <a:spcPts val="0"/>
              </a:spcAft>
              <a:buNone/>
            </a:pPr>
            <a:r>
              <a:rPr lang="en-US" sz="1500">
                <a:solidFill>
                  <a:schemeClr val="dk1"/>
                </a:solidFill>
                <a:latin typeface="Abel"/>
                <a:ea typeface="Abel"/>
                <a:cs typeface="Abel"/>
                <a:sym typeface="Abel"/>
              </a:rPr>
              <a:t> </a:t>
            </a:r>
            <a:endParaRPr sz="1500">
              <a:solidFill>
                <a:schemeClr val="dk1"/>
              </a:solidFill>
              <a:latin typeface="Abel"/>
              <a:ea typeface="Abel"/>
              <a:cs typeface="Abel"/>
              <a:sym typeface="Abel"/>
            </a:endParaRPr>
          </a:p>
          <a:p>
            <a:pPr indent="0" lvl="0" marL="0" rtl="0" algn="l">
              <a:lnSpc>
                <a:spcPct val="115000"/>
              </a:lnSpc>
              <a:spcBef>
                <a:spcPts val="0"/>
              </a:spcBef>
              <a:spcAft>
                <a:spcPts val="0"/>
              </a:spcAft>
              <a:buNone/>
            </a:pPr>
            <a:r>
              <a:rPr b="1" lang="en-US" sz="1500">
                <a:solidFill>
                  <a:srgbClr val="400000"/>
                </a:solidFill>
                <a:latin typeface="Abel"/>
                <a:ea typeface="Abel"/>
                <a:cs typeface="Abel"/>
                <a:sym typeface="Abel"/>
              </a:rPr>
              <a:t>with</a:t>
            </a:r>
            <a:r>
              <a:rPr lang="en-US" sz="1500">
                <a:solidFill>
                  <a:schemeClr val="dk1"/>
                </a:solidFill>
                <a:latin typeface="Abel"/>
                <a:ea typeface="Abel"/>
                <a:cs typeface="Abel"/>
                <a:sym typeface="Abel"/>
              </a:rPr>
              <a:t> mlflow</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start_run</a:t>
            </a:r>
            <a:r>
              <a:rPr lang="en-US" sz="1500">
                <a:solidFill>
                  <a:srgbClr val="806030"/>
                </a:solidFill>
                <a:latin typeface="Abel"/>
                <a:ea typeface="Abel"/>
                <a:cs typeface="Abel"/>
                <a:sym typeface="Abel"/>
              </a:rPr>
              <a:t>():</a:t>
            </a:r>
            <a:endParaRPr sz="1500">
              <a:solidFill>
                <a:schemeClr val="dk1"/>
              </a:solidFill>
              <a:latin typeface="Abel"/>
              <a:ea typeface="Abel"/>
              <a:cs typeface="Abel"/>
              <a:sym typeface="Abel"/>
            </a:endParaRPr>
          </a:p>
          <a:p>
            <a:pPr indent="0" lvl="0" marL="0" rtl="0" algn="l">
              <a:lnSpc>
                <a:spcPct val="115000"/>
              </a:lnSpc>
              <a:spcBef>
                <a:spcPts val="0"/>
              </a:spcBef>
              <a:spcAft>
                <a:spcPts val="0"/>
              </a:spcAft>
              <a:buNone/>
            </a:pPr>
            <a:r>
              <a:rPr lang="en-US" sz="1500">
                <a:solidFill>
                  <a:schemeClr val="dk1"/>
                </a:solidFill>
                <a:latin typeface="Abel"/>
                <a:ea typeface="Abel"/>
                <a:cs typeface="Abel"/>
                <a:sym typeface="Abel"/>
              </a:rPr>
              <a:t>    mlflow</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sklearn</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autolog</a:t>
            </a:r>
            <a:r>
              <a:rPr lang="en-US" sz="1500">
                <a:solidFill>
                  <a:srgbClr val="806030"/>
                </a:solidFill>
                <a:latin typeface="Abel"/>
                <a:ea typeface="Abel"/>
                <a:cs typeface="Abel"/>
                <a:sym typeface="Abel"/>
              </a:rPr>
              <a:t>()</a:t>
            </a:r>
            <a:endParaRPr sz="1500">
              <a:solidFill>
                <a:schemeClr val="dk1"/>
              </a:solidFill>
              <a:latin typeface="Abel"/>
              <a:ea typeface="Abel"/>
              <a:cs typeface="Abel"/>
              <a:sym typeface="Abel"/>
            </a:endParaRPr>
          </a:p>
          <a:p>
            <a:pPr indent="0" lvl="0" marL="0" rtl="0" algn="l">
              <a:lnSpc>
                <a:spcPct val="115000"/>
              </a:lnSpc>
              <a:spcBef>
                <a:spcPts val="0"/>
              </a:spcBef>
              <a:spcAft>
                <a:spcPts val="0"/>
              </a:spcAft>
              <a:buNone/>
            </a:pPr>
            <a:r>
              <a:rPr lang="en-US" sz="1500">
                <a:solidFill>
                  <a:schemeClr val="dk1"/>
                </a:solidFill>
                <a:latin typeface="Abel"/>
                <a:ea typeface="Abel"/>
                <a:cs typeface="Abel"/>
                <a:sym typeface="Abel"/>
              </a:rPr>
              <a:t>    reg </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LinearRegression</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fit</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X</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y</a:t>
            </a:r>
            <a:r>
              <a:rPr lang="en-US" sz="1500">
                <a:solidFill>
                  <a:srgbClr val="806030"/>
                </a:solidFill>
                <a:latin typeface="Abel"/>
                <a:ea typeface="Abel"/>
                <a:cs typeface="Abel"/>
                <a:sym typeface="Abel"/>
              </a:rPr>
              <a:t>)</a:t>
            </a:r>
            <a:endParaRPr b="1" sz="1500">
              <a:solidFill>
                <a:srgbClr val="FF7700"/>
              </a:solidFill>
              <a:latin typeface="Abel"/>
              <a:ea typeface="Abel"/>
              <a:cs typeface="Abel"/>
              <a:sym typeface="Abe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6" name="Shape 676"/>
        <p:cNvGrpSpPr/>
        <p:nvPr/>
      </p:nvGrpSpPr>
      <p:grpSpPr>
        <a:xfrm>
          <a:off x="0" y="0"/>
          <a:ext cx="0" cy="0"/>
          <a:chOff x="0" y="0"/>
          <a:chExt cx="0" cy="0"/>
        </a:xfrm>
      </p:grpSpPr>
      <p:sp>
        <p:nvSpPr>
          <p:cNvPr id="677" name="Google Shape;677;p61"/>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Tracking Storage Configurations</a:t>
            </a:r>
            <a:endParaRPr/>
          </a:p>
        </p:txBody>
      </p:sp>
      <p:pic>
        <p:nvPicPr>
          <p:cNvPr id="678" name="Google Shape;678;p61"/>
          <p:cNvPicPr preferRelativeResize="0"/>
          <p:nvPr/>
        </p:nvPicPr>
        <p:blipFill rotWithShape="1">
          <a:blip r:embed="rId3">
            <a:alphaModFix/>
          </a:blip>
          <a:srcRect b="17148" l="30203" r="32979" t="2794"/>
          <a:stretch/>
        </p:blipFill>
        <p:spPr>
          <a:xfrm>
            <a:off x="922175" y="1270288"/>
            <a:ext cx="2127549" cy="2602924"/>
          </a:xfrm>
          <a:prstGeom prst="rect">
            <a:avLst/>
          </a:prstGeom>
          <a:noFill/>
          <a:ln>
            <a:noFill/>
          </a:ln>
        </p:spPr>
      </p:pic>
      <p:pic>
        <p:nvPicPr>
          <p:cNvPr id="679" name="Google Shape;679;p61"/>
          <p:cNvPicPr preferRelativeResize="0"/>
          <p:nvPr/>
        </p:nvPicPr>
        <p:blipFill rotWithShape="1">
          <a:blip r:embed="rId4">
            <a:alphaModFix/>
          </a:blip>
          <a:srcRect b="27497" l="16144" r="35864" t="4322"/>
          <a:stretch/>
        </p:blipFill>
        <p:spPr>
          <a:xfrm>
            <a:off x="4255075" y="847125"/>
            <a:ext cx="4410974" cy="3525776"/>
          </a:xfrm>
          <a:prstGeom prst="rect">
            <a:avLst/>
          </a:prstGeom>
          <a:noFill/>
          <a:ln>
            <a:noFill/>
          </a:ln>
        </p:spPr>
      </p:pic>
      <p:sp>
        <p:nvSpPr>
          <p:cNvPr id="680" name="Google Shape;680;p61"/>
          <p:cNvSpPr txBox="1"/>
          <p:nvPr/>
        </p:nvSpPr>
        <p:spPr>
          <a:xfrm>
            <a:off x="6788400" y="4837250"/>
            <a:ext cx="2355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u="sng">
                <a:solidFill>
                  <a:schemeClr val="hlink"/>
                </a:solidFill>
                <a:hlinkClick r:id="rId5"/>
              </a:rPr>
              <a:t>Source</a:t>
            </a:r>
            <a:endParaRPr sz="1200"/>
          </a:p>
        </p:txBody>
      </p:sp>
      <p:cxnSp>
        <p:nvCxnSpPr>
          <p:cNvPr id="681" name="Google Shape;681;p61"/>
          <p:cNvCxnSpPr/>
          <p:nvPr/>
        </p:nvCxnSpPr>
        <p:spPr>
          <a:xfrm flipH="1">
            <a:off x="3639425" y="1185000"/>
            <a:ext cx="7800" cy="2836800"/>
          </a:xfrm>
          <a:prstGeom prst="straightConnector1">
            <a:avLst/>
          </a:prstGeom>
          <a:noFill/>
          <a:ln cap="flat" cmpd="sng" w="114300">
            <a:solidFill>
              <a:schemeClr val="accent2"/>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5" name="Shape 685"/>
        <p:cNvGrpSpPr/>
        <p:nvPr/>
      </p:nvGrpSpPr>
      <p:grpSpPr>
        <a:xfrm>
          <a:off x="0" y="0"/>
          <a:ext cx="0" cy="0"/>
          <a:chOff x="0" y="0"/>
          <a:chExt cx="0" cy="0"/>
        </a:xfrm>
      </p:grpSpPr>
      <p:sp>
        <p:nvSpPr>
          <p:cNvPr id="686" name="Google Shape;686;p62"/>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Tracking UI</a:t>
            </a:r>
            <a:endParaRPr/>
          </a:p>
        </p:txBody>
      </p:sp>
      <p:sp>
        <p:nvSpPr>
          <p:cNvPr id="687" name="Google Shape;687;p62"/>
          <p:cNvSpPr txBox="1"/>
          <p:nvPr/>
        </p:nvSpPr>
        <p:spPr>
          <a:xfrm>
            <a:off x="6788400" y="4703450"/>
            <a:ext cx="2355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u="sng">
                <a:solidFill>
                  <a:schemeClr val="hlink"/>
                </a:solidFill>
                <a:hlinkClick r:id="rId3"/>
              </a:rPr>
              <a:t>Source</a:t>
            </a:r>
            <a:endParaRPr sz="1200"/>
          </a:p>
        </p:txBody>
      </p:sp>
      <p:sp>
        <p:nvSpPr>
          <p:cNvPr id="688" name="Google Shape;688;p62"/>
          <p:cNvSpPr txBox="1"/>
          <p:nvPr>
            <p:ph type="title"/>
          </p:nvPr>
        </p:nvSpPr>
        <p:spPr>
          <a:xfrm>
            <a:off x="452025" y="1074850"/>
            <a:ext cx="8323200" cy="49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solidFill>
                  <a:schemeClr val="dk2"/>
                </a:solidFill>
                <a:latin typeface="Abel"/>
                <a:ea typeface="Abel"/>
                <a:cs typeface="Abel"/>
                <a:sym typeface="Abel"/>
              </a:rPr>
              <a:t>Once you have executed a </a:t>
            </a:r>
            <a:r>
              <a:rPr lang="en-US"/>
              <a:t>run </a:t>
            </a:r>
            <a:r>
              <a:rPr lang="en-US">
                <a:solidFill>
                  <a:schemeClr val="dk2"/>
                </a:solidFill>
                <a:latin typeface="Abel"/>
                <a:ea typeface="Abel"/>
                <a:cs typeface="Abel"/>
                <a:sym typeface="Abel"/>
              </a:rPr>
              <a:t>i</a:t>
            </a:r>
            <a:r>
              <a:rPr lang="en-US">
                <a:solidFill>
                  <a:schemeClr val="dk2"/>
                </a:solidFill>
                <a:latin typeface="Abel"/>
                <a:ea typeface="Abel"/>
                <a:cs typeface="Abel"/>
                <a:sym typeface="Abel"/>
              </a:rPr>
              <a:t>n MLFlow tracking, you can explore all the entities you logged using the MLFlow UI:</a:t>
            </a:r>
            <a:endParaRPr>
              <a:solidFill>
                <a:schemeClr val="dk2"/>
              </a:solidFill>
              <a:latin typeface="Abel"/>
              <a:ea typeface="Abel"/>
              <a:cs typeface="Abel"/>
              <a:sym typeface="Abel"/>
            </a:endParaRPr>
          </a:p>
        </p:txBody>
      </p:sp>
      <p:pic>
        <p:nvPicPr>
          <p:cNvPr id="689" name="Google Shape;689;p62"/>
          <p:cNvPicPr preferRelativeResize="0"/>
          <p:nvPr/>
        </p:nvPicPr>
        <p:blipFill>
          <a:blip r:embed="rId4">
            <a:alphaModFix/>
          </a:blip>
          <a:stretch>
            <a:fillRect/>
          </a:stretch>
        </p:blipFill>
        <p:spPr>
          <a:xfrm>
            <a:off x="1374300" y="1527875"/>
            <a:ext cx="6478642" cy="326404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3" name="Shape 693"/>
        <p:cNvGrpSpPr/>
        <p:nvPr/>
      </p:nvGrpSpPr>
      <p:grpSpPr>
        <a:xfrm>
          <a:off x="0" y="0"/>
          <a:ext cx="0" cy="0"/>
          <a:chOff x="0" y="0"/>
          <a:chExt cx="0" cy="0"/>
        </a:xfrm>
      </p:grpSpPr>
      <p:sp>
        <p:nvSpPr>
          <p:cNvPr id="694" name="Google Shape;694;p63"/>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Tracking: experiments</a:t>
            </a:r>
            <a:endParaRPr/>
          </a:p>
        </p:txBody>
      </p:sp>
      <p:sp>
        <p:nvSpPr>
          <p:cNvPr id="695" name="Google Shape;695;p63"/>
          <p:cNvSpPr txBox="1"/>
          <p:nvPr/>
        </p:nvSpPr>
        <p:spPr>
          <a:xfrm>
            <a:off x="880550" y="1294850"/>
            <a:ext cx="7883700" cy="20319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accent1"/>
              </a:buClr>
              <a:buSzPts val="3000"/>
              <a:buFont typeface="Righteous"/>
              <a:buChar char="❖"/>
            </a:pPr>
            <a:r>
              <a:rPr lang="en-US" sz="3000">
                <a:solidFill>
                  <a:schemeClr val="dk2"/>
                </a:solidFill>
                <a:latin typeface="Abel"/>
                <a:ea typeface="Abel"/>
                <a:cs typeface="Abel"/>
                <a:sym typeface="Abel"/>
              </a:rPr>
              <a:t>Minimal Example</a:t>
            </a:r>
            <a:endParaRPr b="1" sz="3000">
              <a:solidFill>
                <a:schemeClr val="accent1"/>
              </a:solidFill>
              <a:latin typeface="Abel"/>
              <a:ea typeface="Abel"/>
              <a:cs typeface="Abel"/>
              <a:sym typeface="Abel"/>
            </a:endParaRPr>
          </a:p>
          <a:p>
            <a:pPr indent="-419100" lvl="0" marL="457200" rtl="0" algn="l">
              <a:spcBef>
                <a:spcPts val="0"/>
              </a:spcBef>
              <a:spcAft>
                <a:spcPts val="0"/>
              </a:spcAft>
              <a:buClr>
                <a:schemeClr val="accent1"/>
              </a:buClr>
              <a:buSzPts val="3000"/>
              <a:buFont typeface="Righteous"/>
              <a:buChar char="❖"/>
            </a:pPr>
            <a:r>
              <a:rPr lang="en-US" sz="3000">
                <a:solidFill>
                  <a:schemeClr val="dk2"/>
                </a:solidFill>
                <a:latin typeface="Abel"/>
                <a:ea typeface="Abel"/>
                <a:cs typeface="Abel"/>
                <a:sym typeface="Abel"/>
              </a:rPr>
              <a:t>Regression problem</a:t>
            </a:r>
            <a:endParaRPr sz="3000">
              <a:solidFill>
                <a:schemeClr val="dk2"/>
              </a:solidFill>
              <a:latin typeface="Abel"/>
              <a:ea typeface="Abel"/>
              <a:cs typeface="Abel"/>
              <a:sym typeface="Abel"/>
            </a:endParaRPr>
          </a:p>
          <a:p>
            <a:pPr indent="-419100" lvl="0" marL="457200" marR="0" rtl="0" algn="l">
              <a:lnSpc>
                <a:spcPct val="100000"/>
              </a:lnSpc>
              <a:spcBef>
                <a:spcPts val="0"/>
              </a:spcBef>
              <a:spcAft>
                <a:spcPts val="0"/>
              </a:spcAft>
              <a:buClr>
                <a:schemeClr val="accent1"/>
              </a:buClr>
              <a:buSzPts val="3000"/>
              <a:buFont typeface="Righteous"/>
              <a:buChar char="❖"/>
            </a:pPr>
            <a:r>
              <a:rPr lang="en-US" sz="3000">
                <a:solidFill>
                  <a:schemeClr val="dk2"/>
                </a:solidFill>
                <a:latin typeface="Abel"/>
                <a:ea typeface="Abel"/>
                <a:cs typeface="Abel"/>
                <a:sym typeface="Abel"/>
              </a:rPr>
              <a:t>Classification Problem </a:t>
            </a:r>
            <a:endParaRPr sz="3000">
              <a:solidFill>
                <a:schemeClr val="dk2"/>
              </a:solidFill>
              <a:latin typeface="Abel"/>
              <a:ea typeface="Abel"/>
              <a:cs typeface="Abel"/>
              <a:sym typeface="Abel"/>
            </a:endParaRPr>
          </a:p>
          <a:p>
            <a:pPr indent="-419100" lvl="0" marL="457200" rtl="0" algn="l">
              <a:spcBef>
                <a:spcPts val="0"/>
              </a:spcBef>
              <a:spcAft>
                <a:spcPts val="0"/>
              </a:spcAft>
              <a:buClr>
                <a:schemeClr val="accent1"/>
              </a:buClr>
              <a:buSzPts val="3000"/>
              <a:buFont typeface="Righteous"/>
              <a:buChar char="❖"/>
            </a:pPr>
            <a:r>
              <a:rPr lang="en-US" sz="3000">
                <a:solidFill>
                  <a:schemeClr val="dk2"/>
                </a:solidFill>
                <a:latin typeface="Abel"/>
                <a:ea typeface="Abel"/>
                <a:cs typeface="Abel"/>
                <a:sym typeface="Abel"/>
              </a:rPr>
              <a:t>Exercise: Tracking with your own code</a:t>
            </a:r>
            <a:endParaRPr sz="3000">
              <a:solidFill>
                <a:schemeClr val="dk2"/>
              </a:solidFill>
              <a:latin typeface="Abel"/>
              <a:ea typeface="Abel"/>
              <a:cs typeface="Abel"/>
              <a:sym typeface="Abe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9" name="Shape 699"/>
        <p:cNvGrpSpPr/>
        <p:nvPr/>
      </p:nvGrpSpPr>
      <p:grpSpPr>
        <a:xfrm>
          <a:off x="0" y="0"/>
          <a:ext cx="0" cy="0"/>
          <a:chOff x="0" y="0"/>
          <a:chExt cx="0" cy="0"/>
        </a:xfrm>
      </p:grpSpPr>
      <p:grpSp>
        <p:nvGrpSpPr>
          <p:cNvPr id="700" name="Google Shape;700;p64"/>
          <p:cNvGrpSpPr/>
          <p:nvPr/>
        </p:nvGrpSpPr>
        <p:grpSpPr>
          <a:xfrm>
            <a:off x="2078035" y="2781250"/>
            <a:ext cx="4987939" cy="2034118"/>
            <a:chOff x="1166125" y="3336675"/>
            <a:chExt cx="5247700" cy="2140050"/>
          </a:xfrm>
        </p:grpSpPr>
        <p:sp>
          <p:nvSpPr>
            <p:cNvPr id="701" name="Google Shape;701;p64"/>
            <p:cNvSpPr/>
            <p:nvPr/>
          </p:nvSpPr>
          <p:spPr>
            <a:xfrm>
              <a:off x="1166125" y="5469800"/>
              <a:ext cx="5247700" cy="6925"/>
            </a:xfrm>
            <a:custGeom>
              <a:rect b="b" l="l" r="r" t="t"/>
              <a:pathLst>
                <a:path extrusionOk="0" h="277" w="209908">
                  <a:moveTo>
                    <a:pt x="104960" y="1"/>
                  </a:moveTo>
                  <a:cubicBezTo>
                    <a:pt x="46984" y="1"/>
                    <a:pt x="0" y="62"/>
                    <a:pt x="0" y="139"/>
                  </a:cubicBezTo>
                  <a:cubicBezTo>
                    <a:pt x="0" y="215"/>
                    <a:pt x="46984" y="277"/>
                    <a:pt x="104960" y="277"/>
                  </a:cubicBezTo>
                  <a:cubicBezTo>
                    <a:pt x="162915" y="277"/>
                    <a:pt x="209908" y="215"/>
                    <a:pt x="209908" y="139"/>
                  </a:cubicBezTo>
                  <a:cubicBezTo>
                    <a:pt x="209908" y="62"/>
                    <a:pt x="162915" y="1"/>
                    <a:pt x="10496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64"/>
            <p:cNvSpPr/>
            <p:nvPr/>
          </p:nvSpPr>
          <p:spPr>
            <a:xfrm>
              <a:off x="2556975" y="3336675"/>
              <a:ext cx="2513025" cy="2132075"/>
            </a:xfrm>
            <a:custGeom>
              <a:rect b="b" l="l" r="r" t="t"/>
              <a:pathLst>
                <a:path extrusionOk="0" h="85283" w="100521">
                  <a:moveTo>
                    <a:pt x="49405" y="0"/>
                  </a:moveTo>
                  <a:cubicBezTo>
                    <a:pt x="49405" y="0"/>
                    <a:pt x="49230" y="27609"/>
                    <a:pt x="44094" y="50964"/>
                  </a:cubicBezTo>
                  <a:cubicBezTo>
                    <a:pt x="43577" y="53311"/>
                    <a:pt x="41889" y="55197"/>
                    <a:pt x="39672" y="56128"/>
                  </a:cubicBezTo>
                  <a:cubicBezTo>
                    <a:pt x="34707" y="58216"/>
                    <a:pt x="30437" y="62034"/>
                    <a:pt x="27869" y="66760"/>
                  </a:cubicBezTo>
                  <a:cubicBezTo>
                    <a:pt x="26548" y="69192"/>
                    <a:pt x="23988" y="70583"/>
                    <a:pt x="21266" y="70583"/>
                  </a:cubicBezTo>
                  <a:cubicBezTo>
                    <a:pt x="20919" y="70583"/>
                    <a:pt x="20569" y="70561"/>
                    <a:pt x="20219" y="70515"/>
                  </a:cubicBezTo>
                  <a:cubicBezTo>
                    <a:pt x="19415" y="70409"/>
                    <a:pt x="18603" y="70356"/>
                    <a:pt x="17792" y="70356"/>
                  </a:cubicBezTo>
                  <a:cubicBezTo>
                    <a:pt x="14974" y="70356"/>
                    <a:pt x="12158" y="70992"/>
                    <a:pt x="9642" y="72262"/>
                  </a:cubicBezTo>
                  <a:cubicBezTo>
                    <a:pt x="4658" y="74781"/>
                    <a:pt x="976" y="79732"/>
                    <a:pt x="0" y="85231"/>
                  </a:cubicBezTo>
                  <a:lnTo>
                    <a:pt x="100520" y="85282"/>
                  </a:lnTo>
                  <a:cubicBezTo>
                    <a:pt x="99324" y="78907"/>
                    <a:pt x="94891" y="73226"/>
                    <a:pt x="88997" y="70517"/>
                  </a:cubicBezTo>
                  <a:cubicBezTo>
                    <a:pt x="86787" y="69501"/>
                    <a:pt x="84393" y="68913"/>
                    <a:pt x="81969" y="68745"/>
                  </a:cubicBezTo>
                  <a:cubicBezTo>
                    <a:pt x="75062" y="68269"/>
                    <a:pt x="68646" y="65166"/>
                    <a:pt x="63505" y="60528"/>
                  </a:cubicBezTo>
                  <a:cubicBezTo>
                    <a:pt x="63296" y="60340"/>
                    <a:pt x="63084" y="60156"/>
                    <a:pt x="62870" y="59975"/>
                  </a:cubicBezTo>
                  <a:cubicBezTo>
                    <a:pt x="59592" y="57217"/>
                    <a:pt x="56148" y="52889"/>
                    <a:pt x="55439" y="48667"/>
                  </a:cubicBezTo>
                  <a:cubicBezTo>
                    <a:pt x="52805" y="32977"/>
                    <a:pt x="50843" y="11358"/>
                    <a:pt x="50981"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3" name="Google Shape;703;p64"/>
          <p:cNvSpPr txBox="1"/>
          <p:nvPr/>
        </p:nvSpPr>
        <p:spPr>
          <a:xfrm>
            <a:off x="1335750" y="2924775"/>
            <a:ext cx="6472500" cy="84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US" sz="3600">
                <a:solidFill>
                  <a:srgbClr val="263238"/>
                </a:solidFill>
                <a:latin typeface="Karla"/>
                <a:ea typeface="Karla"/>
                <a:cs typeface="Karla"/>
                <a:sym typeface="Karla"/>
              </a:rPr>
              <a:t>MLFlow Projects</a:t>
            </a:r>
            <a:endParaRPr b="1" sz="3600">
              <a:solidFill>
                <a:srgbClr val="263238"/>
              </a:solidFill>
              <a:latin typeface="Karla"/>
              <a:ea typeface="Karla"/>
              <a:cs typeface="Karla"/>
              <a:sym typeface="Karla"/>
            </a:endParaRPr>
          </a:p>
        </p:txBody>
      </p:sp>
      <p:sp>
        <p:nvSpPr>
          <p:cNvPr id="704" name="Google Shape;704;p64"/>
          <p:cNvSpPr txBox="1"/>
          <p:nvPr/>
        </p:nvSpPr>
        <p:spPr>
          <a:xfrm>
            <a:off x="2930250" y="3707550"/>
            <a:ext cx="3283500" cy="7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800">
                <a:solidFill>
                  <a:srgbClr val="263238"/>
                </a:solidFill>
                <a:latin typeface="Abel"/>
                <a:ea typeface="Abel"/>
                <a:cs typeface="Abel"/>
                <a:sym typeface="Abel"/>
              </a:rPr>
              <a:t> </a:t>
            </a:r>
            <a:r>
              <a:rPr lang="en-US" sz="1800">
                <a:solidFill>
                  <a:srgbClr val="263238"/>
                </a:solidFill>
                <a:latin typeface="Abel"/>
                <a:ea typeface="Abel"/>
                <a:cs typeface="Abel"/>
                <a:sym typeface="Abel"/>
              </a:rPr>
              <a:t>package data science code in a reusable way</a:t>
            </a:r>
            <a:endParaRPr sz="1800">
              <a:solidFill>
                <a:srgbClr val="263238"/>
              </a:solidFill>
              <a:latin typeface="Abel"/>
              <a:ea typeface="Abel"/>
              <a:cs typeface="Abel"/>
              <a:sym typeface="Abel"/>
            </a:endParaRPr>
          </a:p>
          <a:p>
            <a:pPr indent="0" lvl="0" marL="0" rtl="0" algn="ctr">
              <a:spcBef>
                <a:spcPts val="0"/>
              </a:spcBef>
              <a:spcAft>
                <a:spcPts val="0"/>
              </a:spcAft>
              <a:buNone/>
            </a:pPr>
            <a:r>
              <a:t/>
            </a:r>
            <a:endParaRPr sz="1800">
              <a:solidFill>
                <a:srgbClr val="263238"/>
              </a:solidFill>
              <a:latin typeface="Abel"/>
              <a:ea typeface="Abel"/>
              <a:cs typeface="Abel"/>
              <a:sym typeface="Abel"/>
            </a:endParaRPr>
          </a:p>
          <a:p>
            <a:pPr indent="0" lvl="0" marL="0" rtl="0" algn="ctr">
              <a:spcBef>
                <a:spcPts val="0"/>
              </a:spcBef>
              <a:spcAft>
                <a:spcPts val="0"/>
              </a:spcAft>
              <a:buNone/>
            </a:pPr>
            <a:r>
              <a:t/>
            </a:r>
            <a:endParaRPr sz="1800">
              <a:solidFill>
                <a:srgbClr val="263238"/>
              </a:solidFill>
              <a:latin typeface="Abel"/>
              <a:ea typeface="Abel"/>
              <a:cs typeface="Abel"/>
              <a:sym typeface="Abel"/>
            </a:endParaRPr>
          </a:p>
          <a:p>
            <a:pPr indent="0" lvl="0" marL="0" rtl="0" algn="ctr">
              <a:spcBef>
                <a:spcPts val="0"/>
              </a:spcBef>
              <a:spcAft>
                <a:spcPts val="0"/>
              </a:spcAft>
              <a:buNone/>
            </a:pPr>
            <a:r>
              <a:t/>
            </a:r>
            <a:endParaRPr sz="1800">
              <a:solidFill>
                <a:srgbClr val="263238"/>
              </a:solidFill>
              <a:latin typeface="Abel"/>
              <a:ea typeface="Abel"/>
              <a:cs typeface="Abel"/>
              <a:sym typeface="Abel"/>
            </a:endParaRPr>
          </a:p>
        </p:txBody>
      </p:sp>
      <p:grpSp>
        <p:nvGrpSpPr>
          <p:cNvPr id="705" name="Google Shape;705;p64"/>
          <p:cNvGrpSpPr/>
          <p:nvPr/>
        </p:nvGrpSpPr>
        <p:grpSpPr>
          <a:xfrm>
            <a:off x="3222738" y="633154"/>
            <a:ext cx="2698510" cy="2059127"/>
            <a:chOff x="766325" y="238125"/>
            <a:chExt cx="6085950" cy="4643950"/>
          </a:xfrm>
        </p:grpSpPr>
        <p:sp>
          <p:nvSpPr>
            <p:cNvPr id="706" name="Google Shape;706;p64"/>
            <p:cNvSpPr/>
            <p:nvPr/>
          </p:nvSpPr>
          <p:spPr>
            <a:xfrm>
              <a:off x="1081125" y="825325"/>
              <a:ext cx="5362925" cy="4056750"/>
            </a:xfrm>
            <a:custGeom>
              <a:rect b="b" l="l" r="r" t="t"/>
              <a:pathLst>
                <a:path extrusionOk="0" h="162270" w="214517">
                  <a:moveTo>
                    <a:pt x="107258" y="1"/>
                  </a:moveTo>
                  <a:cubicBezTo>
                    <a:pt x="48020" y="1"/>
                    <a:pt x="0" y="48022"/>
                    <a:pt x="0" y="107260"/>
                  </a:cubicBezTo>
                  <a:cubicBezTo>
                    <a:pt x="0" y="118922"/>
                    <a:pt x="1865" y="130148"/>
                    <a:pt x="5307" y="140660"/>
                  </a:cubicBezTo>
                  <a:cubicBezTo>
                    <a:pt x="5559" y="140655"/>
                    <a:pt x="5811" y="140652"/>
                    <a:pt x="6064" y="140652"/>
                  </a:cubicBezTo>
                  <a:cubicBezTo>
                    <a:pt x="14960" y="140652"/>
                    <a:pt x="23894" y="143921"/>
                    <a:pt x="30352" y="150063"/>
                  </a:cubicBezTo>
                  <a:cubicBezTo>
                    <a:pt x="34121" y="153649"/>
                    <a:pt x="37956" y="158453"/>
                    <a:pt x="43012" y="158453"/>
                  </a:cubicBezTo>
                  <a:cubicBezTo>
                    <a:pt x="43261" y="158453"/>
                    <a:pt x="43513" y="158442"/>
                    <a:pt x="43768" y="158418"/>
                  </a:cubicBezTo>
                  <a:cubicBezTo>
                    <a:pt x="49249" y="157902"/>
                    <a:pt x="53436" y="151606"/>
                    <a:pt x="58599" y="151606"/>
                  </a:cubicBezTo>
                  <a:cubicBezTo>
                    <a:pt x="59070" y="151606"/>
                    <a:pt x="59550" y="151658"/>
                    <a:pt x="60039" y="151772"/>
                  </a:cubicBezTo>
                  <a:cubicBezTo>
                    <a:pt x="63195" y="152508"/>
                    <a:pt x="65141" y="155575"/>
                    <a:pt x="67662" y="157612"/>
                  </a:cubicBezTo>
                  <a:cubicBezTo>
                    <a:pt x="70247" y="159700"/>
                    <a:pt x="73503" y="160644"/>
                    <a:pt x="76827" y="160644"/>
                  </a:cubicBezTo>
                  <a:cubicBezTo>
                    <a:pt x="80009" y="160644"/>
                    <a:pt x="83252" y="159778"/>
                    <a:pt x="86026" y="158221"/>
                  </a:cubicBezTo>
                  <a:cubicBezTo>
                    <a:pt x="91698" y="155036"/>
                    <a:pt x="95666" y="149481"/>
                    <a:pt x="98572" y="143662"/>
                  </a:cubicBezTo>
                  <a:cubicBezTo>
                    <a:pt x="107164" y="126443"/>
                    <a:pt x="107731" y="106444"/>
                    <a:pt x="107543" y="87201"/>
                  </a:cubicBezTo>
                  <a:lnTo>
                    <a:pt x="109294" y="22591"/>
                  </a:lnTo>
                  <a:lnTo>
                    <a:pt x="111046" y="88827"/>
                  </a:lnTo>
                  <a:cubicBezTo>
                    <a:pt x="110857" y="108070"/>
                    <a:pt x="111424" y="128068"/>
                    <a:pt x="120017" y="145287"/>
                  </a:cubicBezTo>
                  <a:cubicBezTo>
                    <a:pt x="122921" y="151106"/>
                    <a:pt x="126891" y="156663"/>
                    <a:pt x="132562" y="159846"/>
                  </a:cubicBezTo>
                  <a:cubicBezTo>
                    <a:pt x="135336" y="161404"/>
                    <a:pt x="138579" y="162269"/>
                    <a:pt x="141761" y="162269"/>
                  </a:cubicBezTo>
                  <a:cubicBezTo>
                    <a:pt x="145085" y="162269"/>
                    <a:pt x="148341" y="161325"/>
                    <a:pt x="150926" y="159237"/>
                  </a:cubicBezTo>
                  <a:cubicBezTo>
                    <a:pt x="153447" y="157200"/>
                    <a:pt x="155393" y="154133"/>
                    <a:pt x="158550" y="153397"/>
                  </a:cubicBezTo>
                  <a:cubicBezTo>
                    <a:pt x="159039" y="153283"/>
                    <a:pt x="159518" y="153231"/>
                    <a:pt x="159988" y="153231"/>
                  </a:cubicBezTo>
                  <a:cubicBezTo>
                    <a:pt x="165152" y="153231"/>
                    <a:pt x="169339" y="159527"/>
                    <a:pt x="174820" y="160043"/>
                  </a:cubicBezTo>
                  <a:cubicBezTo>
                    <a:pt x="175075" y="160067"/>
                    <a:pt x="175326" y="160078"/>
                    <a:pt x="175575" y="160078"/>
                  </a:cubicBezTo>
                  <a:cubicBezTo>
                    <a:pt x="180631" y="160078"/>
                    <a:pt x="184466" y="155274"/>
                    <a:pt x="188235" y="151689"/>
                  </a:cubicBezTo>
                  <a:cubicBezTo>
                    <a:pt x="193740" y="146453"/>
                    <a:pt x="201044" y="143310"/>
                    <a:pt x="208587" y="142494"/>
                  </a:cubicBezTo>
                  <a:cubicBezTo>
                    <a:pt x="212425" y="131458"/>
                    <a:pt x="214516" y="119603"/>
                    <a:pt x="214516" y="107259"/>
                  </a:cubicBezTo>
                  <a:cubicBezTo>
                    <a:pt x="214516" y="48022"/>
                    <a:pt x="166495" y="1"/>
                    <a:pt x="107258"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64"/>
            <p:cNvSpPr/>
            <p:nvPr/>
          </p:nvSpPr>
          <p:spPr>
            <a:xfrm>
              <a:off x="5206325" y="2472000"/>
              <a:ext cx="1645950" cy="379025"/>
            </a:xfrm>
            <a:custGeom>
              <a:rect b="b" l="l" r="r" t="t"/>
              <a:pathLst>
                <a:path extrusionOk="0" h="15161" w="65838">
                  <a:moveTo>
                    <a:pt x="16401" y="1"/>
                  </a:moveTo>
                  <a:cubicBezTo>
                    <a:pt x="8813" y="1"/>
                    <a:pt x="2583" y="6121"/>
                    <a:pt x="0" y="15161"/>
                  </a:cubicBezTo>
                  <a:lnTo>
                    <a:pt x="65838" y="15161"/>
                  </a:lnTo>
                  <a:cubicBezTo>
                    <a:pt x="65838" y="15161"/>
                    <a:pt x="60779" y="5954"/>
                    <a:pt x="46365" y="5954"/>
                  </a:cubicBezTo>
                  <a:cubicBezTo>
                    <a:pt x="45317" y="5954"/>
                    <a:pt x="44218" y="6003"/>
                    <a:pt x="43069" y="6108"/>
                  </a:cubicBezTo>
                  <a:cubicBezTo>
                    <a:pt x="41473" y="6253"/>
                    <a:pt x="40026" y="6319"/>
                    <a:pt x="38707" y="6319"/>
                  </a:cubicBezTo>
                  <a:cubicBezTo>
                    <a:pt x="26650" y="6319"/>
                    <a:pt x="25249" y="815"/>
                    <a:pt x="17832" y="73"/>
                  </a:cubicBezTo>
                  <a:cubicBezTo>
                    <a:pt x="17350" y="24"/>
                    <a:pt x="16873" y="1"/>
                    <a:pt x="16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64"/>
            <p:cNvSpPr/>
            <p:nvPr/>
          </p:nvSpPr>
          <p:spPr>
            <a:xfrm>
              <a:off x="766325" y="2948275"/>
              <a:ext cx="1052250" cy="242325"/>
            </a:xfrm>
            <a:custGeom>
              <a:rect b="b" l="l" r="r" t="t"/>
              <a:pathLst>
                <a:path extrusionOk="0" h="9693" w="42090">
                  <a:moveTo>
                    <a:pt x="10482" y="0"/>
                  </a:moveTo>
                  <a:cubicBezTo>
                    <a:pt x="5632" y="0"/>
                    <a:pt x="1650" y="3915"/>
                    <a:pt x="0" y="9692"/>
                  </a:cubicBezTo>
                  <a:lnTo>
                    <a:pt x="42090" y="9692"/>
                  </a:lnTo>
                  <a:cubicBezTo>
                    <a:pt x="42090" y="9692"/>
                    <a:pt x="38855" y="3807"/>
                    <a:pt x="29641" y="3807"/>
                  </a:cubicBezTo>
                  <a:cubicBezTo>
                    <a:pt x="28970" y="3807"/>
                    <a:pt x="28269" y="3838"/>
                    <a:pt x="27534" y="3905"/>
                  </a:cubicBezTo>
                  <a:cubicBezTo>
                    <a:pt x="26514" y="3998"/>
                    <a:pt x="25589" y="4040"/>
                    <a:pt x="24745" y="4040"/>
                  </a:cubicBezTo>
                  <a:cubicBezTo>
                    <a:pt x="17037" y="4040"/>
                    <a:pt x="16142" y="521"/>
                    <a:pt x="11399" y="46"/>
                  </a:cubicBezTo>
                  <a:cubicBezTo>
                    <a:pt x="11090" y="16"/>
                    <a:pt x="10784" y="0"/>
                    <a:pt x="104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64"/>
            <p:cNvSpPr/>
            <p:nvPr/>
          </p:nvSpPr>
          <p:spPr>
            <a:xfrm>
              <a:off x="1081075" y="3402125"/>
              <a:ext cx="2362450" cy="1439350"/>
            </a:xfrm>
            <a:custGeom>
              <a:rect b="b" l="l" r="r" t="t"/>
              <a:pathLst>
                <a:path extrusionOk="0" h="57574" w="94498">
                  <a:moveTo>
                    <a:pt x="6243" y="0"/>
                  </a:moveTo>
                  <a:cubicBezTo>
                    <a:pt x="4186" y="0"/>
                    <a:pt x="2108" y="282"/>
                    <a:pt x="56" y="874"/>
                  </a:cubicBezTo>
                  <a:cubicBezTo>
                    <a:pt x="23" y="1974"/>
                    <a:pt x="1" y="3079"/>
                    <a:pt x="1" y="4187"/>
                  </a:cubicBezTo>
                  <a:cubicBezTo>
                    <a:pt x="1" y="15373"/>
                    <a:pt x="1721" y="26155"/>
                    <a:pt x="4898" y="36294"/>
                  </a:cubicBezTo>
                  <a:cubicBezTo>
                    <a:pt x="5144" y="36725"/>
                    <a:pt x="5389" y="37156"/>
                    <a:pt x="5654" y="37587"/>
                  </a:cubicBezTo>
                  <a:cubicBezTo>
                    <a:pt x="5665" y="37587"/>
                    <a:pt x="5676" y="37587"/>
                    <a:pt x="5687" y="37587"/>
                  </a:cubicBezTo>
                  <a:cubicBezTo>
                    <a:pt x="5762" y="37587"/>
                    <a:pt x="5837" y="37590"/>
                    <a:pt x="5912" y="37590"/>
                  </a:cubicBezTo>
                  <a:cubicBezTo>
                    <a:pt x="5923" y="37590"/>
                    <a:pt x="5934" y="37589"/>
                    <a:pt x="5945" y="37589"/>
                  </a:cubicBezTo>
                  <a:cubicBezTo>
                    <a:pt x="6009" y="37589"/>
                    <a:pt x="6072" y="37589"/>
                    <a:pt x="6136" y="37589"/>
                  </a:cubicBezTo>
                  <a:cubicBezTo>
                    <a:pt x="6519" y="37589"/>
                    <a:pt x="6901" y="37593"/>
                    <a:pt x="7284" y="37606"/>
                  </a:cubicBezTo>
                  <a:cubicBezTo>
                    <a:pt x="7398" y="37610"/>
                    <a:pt x="7512" y="37618"/>
                    <a:pt x="7626" y="37623"/>
                  </a:cubicBezTo>
                  <a:cubicBezTo>
                    <a:pt x="8079" y="37642"/>
                    <a:pt x="8531" y="37666"/>
                    <a:pt x="8983" y="37702"/>
                  </a:cubicBezTo>
                  <a:cubicBezTo>
                    <a:pt x="9092" y="37711"/>
                    <a:pt x="9202" y="37724"/>
                    <a:pt x="9311" y="37734"/>
                  </a:cubicBezTo>
                  <a:cubicBezTo>
                    <a:pt x="9766" y="37775"/>
                    <a:pt x="10220" y="37819"/>
                    <a:pt x="10674" y="37877"/>
                  </a:cubicBezTo>
                  <a:cubicBezTo>
                    <a:pt x="10783" y="37891"/>
                    <a:pt x="10891" y="37909"/>
                    <a:pt x="11000" y="37924"/>
                  </a:cubicBezTo>
                  <a:cubicBezTo>
                    <a:pt x="11453" y="37986"/>
                    <a:pt x="11904" y="38051"/>
                    <a:pt x="12353" y="38128"/>
                  </a:cubicBezTo>
                  <a:cubicBezTo>
                    <a:pt x="12466" y="38149"/>
                    <a:pt x="12575" y="38172"/>
                    <a:pt x="12687" y="38192"/>
                  </a:cubicBezTo>
                  <a:cubicBezTo>
                    <a:pt x="13132" y="38274"/>
                    <a:pt x="13575" y="38359"/>
                    <a:pt x="14018" y="38458"/>
                  </a:cubicBezTo>
                  <a:cubicBezTo>
                    <a:pt x="14135" y="38483"/>
                    <a:pt x="14251" y="38514"/>
                    <a:pt x="14368" y="38542"/>
                  </a:cubicBezTo>
                  <a:cubicBezTo>
                    <a:pt x="14802" y="38642"/>
                    <a:pt x="15234" y="38746"/>
                    <a:pt x="15664" y="38863"/>
                  </a:cubicBezTo>
                  <a:cubicBezTo>
                    <a:pt x="15791" y="38896"/>
                    <a:pt x="15916" y="38937"/>
                    <a:pt x="16043" y="38973"/>
                  </a:cubicBezTo>
                  <a:cubicBezTo>
                    <a:pt x="16460" y="39090"/>
                    <a:pt x="16877" y="39211"/>
                    <a:pt x="17289" y="39343"/>
                  </a:cubicBezTo>
                  <a:cubicBezTo>
                    <a:pt x="17427" y="39388"/>
                    <a:pt x="17563" y="39438"/>
                    <a:pt x="17701" y="39484"/>
                  </a:cubicBezTo>
                  <a:cubicBezTo>
                    <a:pt x="18098" y="39617"/>
                    <a:pt x="18496" y="39751"/>
                    <a:pt x="18888" y="39898"/>
                  </a:cubicBezTo>
                  <a:cubicBezTo>
                    <a:pt x="19041" y="39955"/>
                    <a:pt x="19190" y="40019"/>
                    <a:pt x="19341" y="40078"/>
                  </a:cubicBezTo>
                  <a:cubicBezTo>
                    <a:pt x="19717" y="40224"/>
                    <a:pt x="20091" y="40369"/>
                    <a:pt x="20461" y="40528"/>
                  </a:cubicBezTo>
                  <a:cubicBezTo>
                    <a:pt x="20629" y="40600"/>
                    <a:pt x="20792" y="40679"/>
                    <a:pt x="20957" y="40754"/>
                  </a:cubicBezTo>
                  <a:cubicBezTo>
                    <a:pt x="21306" y="40910"/>
                    <a:pt x="21656" y="41064"/>
                    <a:pt x="22000" y="41231"/>
                  </a:cubicBezTo>
                  <a:cubicBezTo>
                    <a:pt x="22185" y="41321"/>
                    <a:pt x="22364" y="41419"/>
                    <a:pt x="22547" y="41513"/>
                  </a:cubicBezTo>
                  <a:cubicBezTo>
                    <a:pt x="22867" y="41676"/>
                    <a:pt x="23189" y="41836"/>
                    <a:pt x="23505" y="42009"/>
                  </a:cubicBezTo>
                  <a:cubicBezTo>
                    <a:pt x="23705" y="42120"/>
                    <a:pt x="23898" y="42239"/>
                    <a:pt x="24096" y="42352"/>
                  </a:cubicBezTo>
                  <a:cubicBezTo>
                    <a:pt x="24388" y="42520"/>
                    <a:pt x="24682" y="42684"/>
                    <a:pt x="24970" y="42861"/>
                  </a:cubicBezTo>
                  <a:cubicBezTo>
                    <a:pt x="25189" y="42996"/>
                    <a:pt x="25402" y="43142"/>
                    <a:pt x="25617" y="43282"/>
                  </a:cubicBezTo>
                  <a:cubicBezTo>
                    <a:pt x="25875" y="43449"/>
                    <a:pt x="26137" y="43612"/>
                    <a:pt x="26391" y="43786"/>
                  </a:cubicBezTo>
                  <a:cubicBezTo>
                    <a:pt x="26634" y="43953"/>
                    <a:pt x="26872" y="44134"/>
                    <a:pt x="27112" y="44308"/>
                  </a:cubicBezTo>
                  <a:cubicBezTo>
                    <a:pt x="27328" y="44466"/>
                    <a:pt x="27550" y="44618"/>
                    <a:pt x="27764" y="44783"/>
                  </a:cubicBezTo>
                  <a:cubicBezTo>
                    <a:pt x="28047" y="44998"/>
                    <a:pt x="28319" y="45228"/>
                    <a:pt x="28594" y="45453"/>
                  </a:cubicBezTo>
                  <a:cubicBezTo>
                    <a:pt x="28757" y="45587"/>
                    <a:pt x="28925" y="45715"/>
                    <a:pt x="29087" y="45852"/>
                  </a:cubicBezTo>
                  <a:cubicBezTo>
                    <a:pt x="29519" y="46221"/>
                    <a:pt x="29941" y="46601"/>
                    <a:pt x="30353" y="46993"/>
                  </a:cubicBezTo>
                  <a:cubicBezTo>
                    <a:pt x="34123" y="50578"/>
                    <a:pt x="37957" y="55382"/>
                    <a:pt x="43013" y="55382"/>
                  </a:cubicBezTo>
                  <a:cubicBezTo>
                    <a:pt x="43262" y="55382"/>
                    <a:pt x="43514" y="55371"/>
                    <a:pt x="43769" y="55347"/>
                  </a:cubicBezTo>
                  <a:cubicBezTo>
                    <a:pt x="49250" y="54831"/>
                    <a:pt x="53437" y="48535"/>
                    <a:pt x="58600" y="48535"/>
                  </a:cubicBezTo>
                  <a:cubicBezTo>
                    <a:pt x="59071" y="48535"/>
                    <a:pt x="59550" y="48587"/>
                    <a:pt x="60039" y="48701"/>
                  </a:cubicBezTo>
                  <a:cubicBezTo>
                    <a:pt x="63196" y="49437"/>
                    <a:pt x="65142" y="52504"/>
                    <a:pt x="67664" y="54541"/>
                  </a:cubicBezTo>
                  <a:cubicBezTo>
                    <a:pt x="70248" y="56629"/>
                    <a:pt x="73504" y="57574"/>
                    <a:pt x="76828" y="57574"/>
                  </a:cubicBezTo>
                  <a:cubicBezTo>
                    <a:pt x="80010" y="57574"/>
                    <a:pt x="83253" y="56708"/>
                    <a:pt x="86028" y="55151"/>
                  </a:cubicBezTo>
                  <a:cubicBezTo>
                    <a:pt x="86422" y="54929"/>
                    <a:pt x="86806" y="54694"/>
                    <a:pt x="87184" y="54450"/>
                  </a:cubicBezTo>
                  <a:cubicBezTo>
                    <a:pt x="87299" y="54375"/>
                    <a:pt x="87409" y="54296"/>
                    <a:pt x="87522" y="54222"/>
                  </a:cubicBezTo>
                  <a:cubicBezTo>
                    <a:pt x="87788" y="54044"/>
                    <a:pt x="88051" y="53863"/>
                    <a:pt x="88307" y="53674"/>
                  </a:cubicBezTo>
                  <a:cubicBezTo>
                    <a:pt x="88426" y="53587"/>
                    <a:pt x="88543" y="53497"/>
                    <a:pt x="88660" y="53409"/>
                  </a:cubicBezTo>
                  <a:cubicBezTo>
                    <a:pt x="88915" y="53215"/>
                    <a:pt x="89165" y="53016"/>
                    <a:pt x="89413" y="52814"/>
                  </a:cubicBezTo>
                  <a:cubicBezTo>
                    <a:pt x="89513" y="52731"/>
                    <a:pt x="89613" y="52649"/>
                    <a:pt x="89712" y="52565"/>
                  </a:cubicBezTo>
                  <a:cubicBezTo>
                    <a:pt x="89995" y="52324"/>
                    <a:pt x="90273" y="52076"/>
                    <a:pt x="90548" y="51823"/>
                  </a:cubicBezTo>
                  <a:cubicBezTo>
                    <a:pt x="90601" y="51775"/>
                    <a:pt x="90654" y="51727"/>
                    <a:pt x="90708" y="51677"/>
                  </a:cubicBezTo>
                  <a:cubicBezTo>
                    <a:pt x="91745" y="50701"/>
                    <a:pt x="92708" y="49641"/>
                    <a:pt x="93606" y="48519"/>
                  </a:cubicBezTo>
                  <a:lnTo>
                    <a:pt x="93619" y="48502"/>
                  </a:lnTo>
                  <a:cubicBezTo>
                    <a:pt x="93919" y="48127"/>
                    <a:pt x="94211" y="47743"/>
                    <a:pt x="94497" y="47353"/>
                  </a:cubicBezTo>
                  <a:cubicBezTo>
                    <a:pt x="90939" y="47100"/>
                    <a:pt x="87286" y="47576"/>
                    <a:pt x="83879" y="46537"/>
                  </a:cubicBezTo>
                  <a:cubicBezTo>
                    <a:pt x="76925" y="44414"/>
                    <a:pt x="73074" y="36713"/>
                    <a:pt x="66448" y="33718"/>
                  </a:cubicBezTo>
                  <a:cubicBezTo>
                    <a:pt x="63459" y="32368"/>
                    <a:pt x="60170" y="32082"/>
                    <a:pt x="56814" y="32082"/>
                  </a:cubicBezTo>
                  <a:cubicBezTo>
                    <a:pt x="54356" y="32082"/>
                    <a:pt x="51861" y="32235"/>
                    <a:pt x="49423" y="32235"/>
                  </a:cubicBezTo>
                  <a:cubicBezTo>
                    <a:pt x="45462" y="32235"/>
                    <a:pt x="41647" y="31831"/>
                    <a:pt x="38372" y="29710"/>
                  </a:cubicBezTo>
                  <a:cubicBezTo>
                    <a:pt x="32331" y="25796"/>
                    <a:pt x="30816" y="17765"/>
                    <a:pt x="26945" y="11696"/>
                  </a:cubicBezTo>
                  <a:cubicBezTo>
                    <a:pt x="22356" y="4500"/>
                    <a:pt x="14465" y="0"/>
                    <a:pt x="6243"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64"/>
            <p:cNvSpPr/>
            <p:nvPr/>
          </p:nvSpPr>
          <p:spPr>
            <a:xfrm>
              <a:off x="4158300" y="3328925"/>
              <a:ext cx="2285725" cy="1553150"/>
            </a:xfrm>
            <a:custGeom>
              <a:rect b="b" l="l" r="r" t="t"/>
              <a:pathLst>
                <a:path extrusionOk="0" h="62126" w="91429">
                  <a:moveTo>
                    <a:pt x="85951" y="0"/>
                  </a:moveTo>
                  <a:cubicBezTo>
                    <a:pt x="77654" y="0"/>
                    <a:pt x="70215" y="4917"/>
                    <a:pt x="65733" y="12524"/>
                  </a:cubicBezTo>
                  <a:cubicBezTo>
                    <a:pt x="62077" y="18726"/>
                    <a:pt x="60846" y="26805"/>
                    <a:pt x="54944" y="30929"/>
                  </a:cubicBezTo>
                  <a:cubicBezTo>
                    <a:pt x="47088" y="36419"/>
                    <a:pt x="35617" y="31671"/>
                    <a:pt x="27028" y="35921"/>
                  </a:cubicBezTo>
                  <a:cubicBezTo>
                    <a:pt x="20511" y="39149"/>
                    <a:pt x="16933" y="46979"/>
                    <a:pt x="10058" y="49346"/>
                  </a:cubicBezTo>
                  <a:cubicBezTo>
                    <a:pt x="6857" y="50448"/>
                    <a:pt x="3383" y="50186"/>
                    <a:pt x="1" y="50482"/>
                  </a:cubicBezTo>
                  <a:lnTo>
                    <a:pt x="3" y="50485"/>
                  </a:lnTo>
                  <a:cubicBezTo>
                    <a:pt x="282" y="50902"/>
                    <a:pt x="571" y="51312"/>
                    <a:pt x="865" y="51718"/>
                  </a:cubicBezTo>
                  <a:cubicBezTo>
                    <a:pt x="943" y="51825"/>
                    <a:pt x="1023" y="51932"/>
                    <a:pt x="1101" y="52038"/>
                  </a:cubicBezTo>
                  <a:cubicBezTo>
                    <a:pt x="1342" y="52364"/>
                    <a:pt x="1589" y="52684"/>
                    <a:pt x="1839" y="53000"/>
                  </a:cubicBezTo>
                  <a:cubicBezTo>
                    <a:pt x="1911" y="53089"/>
                    <a:pt x="1980" y="53180"/>
                    <a:pt x="2052" y="53268"/>
                  </a:cubicBezTo>
                  <a:cubicBezTo>
                    <a:pt x="2368" y="53658"/>
                    <a:pt x="2693" y="54041"/>
                    <a:pt x="3027" y="54415"/>
                  </a:cubicBezTo>
                  <a:cubicBezTo>
                    <a:pt x="3086" y="54481"/>
                    <a:pt x="3147" y="54545"/>
                    <a:pt x="3206" y="54610"/>
                  </a:cubicBezTo>
                  <a:cubicBezTo>
                    <a:pt x="3484" y="54917"/>
                    <a:pt x="3770" y="55218"/>
                    <a:pt x="4060" y="55512"/>
                  </a:cubicBezTo>
                  <a:cubicBezTo>
                    <a:pt x="4162" y="55615"/>
                    <a:pt x="4262" y="55715"/>
                    <a:pt x="4363" y="55815"/>
                  </a:cubicBezTo>
                  <a:cubicBezTo>
                    <a:pt x="4663" y="56108"/>
                    <a:pt x="4968" y="56394"/>
                    <a:pt x="5280" y="56674"/>
                  </a:cubicBezTo>
                  <a:cubicBezTo>
                    <a:pt x="5343" y="56730"/>
                    <a:pt x="5403" y="56788"/>
                    <a:pt x="5466" y="56845"/>
                  </a:cubicBezTo>
                  <a:cubicBezTo>
                    <a:pt x="5837" y="57170"/>
                    <a:pt x="6217" y="57483"/>
                    <a:pt x="6606" y="57786"/>
                  </a:cubicBezTo>
                  <a:cubicBezTo>
                    <a:pt x="6707" y="57863"/>
                    <a:pt x="6809" y="57937"/>
                    <a:pt x="6910" y="58013"/>
                  </a:cubicBezTo>
                  <a:cubicBezTo>
                    <a:pt x="7216" y="58244"/>
                    <a:pt x="7526" y="58466"/>
                    <a:pt x="7843" y="58681"/>
                  </a:cubicBezTo>
                  <a:cubicBezTo>
                    <a:pt x="7961" y="58762"/>
                    <a:pt x="8079" y="58843"/>
                    <a:pt x="8198" y="58921"/>
                  </a:cubicBezTo>
                  <a:cubicBezTo>
                    <a:pt x="8615" y="59195"/>
                    <a:pt x="9037" y="59457"/>
                    <a:pt x="9475" y="59702"/>
                  </a:cubicBezTo>
                  <a:cubicBezTo>
                    <a:pt x="12248" y="61260"/>
                    <a:pt x="15491" y="62125"/>
                    <a:pt x="18673" y="62125"/>
                  </a:cubicBezTo>
                  <a:cubicBezTo>
                    <a:pt x="21997" y="62125"/>
                    <a:pt x="25253" y="61181"/>
                    <a:pt x="27837" y="59093"/>
                  </a:cubicBezTo>
                  <a:cubicBezTo>
                    <a:pt x="30359" y="57056"/>
                    <a:pt x="32305" y="53989"/>
                    <a:pt x="35462" y="53253"/>
                  </a:cubicBezTo>
                  <a:cubicBezTo>
                    <a:pt x="35950" y="53139"/>
                    <a:pt x="36429" y="53087"/>
                    <a:pt x="36900" y="53087"/>
                  </a:cubicBezTo>
                  <a:cubicBezTo>
                    <a:pt x="42064" y="53087"/>
                    <a:pt x="46252" y="59383"/>
                    <a:pt x="51733" y="59899"/>
                  </a:cubicBezTo>
                  <a:cubicBezTo>
                    <a:pt x="51988" y="59923"/>
                    <a:pt x="52239" y="59934"/>
                    <a:pt x="52488" y="59934"/>
                  </a:cubicBezTo>
                  <a:cubicBezTo>
                    <a:pt x="57544" y="59934"/>
                    <a:pt x="61379" y="55130"/>
                    <a:pt x="65148" y="51545"/>
                  </a:cubicBezTo>
                  <a:cubicBezTo>
                    <a:pt x="65487" y="51223"/>
                    <a:pt x="65833" y="50907"/>
                    <a:pt x="66187" y="50601"/>
                  </a:cubicBezTo>
                  <a:cubicBezTo>
                    <a:pt x="66300" y="50503"/>
                    <a:pt x="66417" y="50411"/>
                    <a:pt x="66530" y="50314"/>
                  </a:cubicBezTo>
                  <a:cubicBezTo>
                    <a:pt x="66773" y="50109"/>
                    <a:pt x="67017" y="49901"/>
                    <a:pt x="67266" y="49704"/>
                  </a:cubicBezTo>
                  <a:cubicBezTo>
                    <a:pt x="67402" y="49596"/>
                    <a:pt x="67542" y="49495"/>
                    <a:pt x="67678" y="49388"/>
                  </a:cubicBezTo>
                  <a:cubicBezTo>
                    <a:pt x="67911" y="49209"/>
                    <a:pt x="68143" y="49028"/>
                    <a:pt x="68382" y="48855"/>
                  </a:cubicBezTo>
                  <a:cubicBezTo>
                    <a:pt x="68527" y="48748"/>
                    <a:pt x="68677" y="48648"/>
                    <a:pt x="68824" y="48546"/>
                  </a:cubicBezTo>
                  <a:cubicBezTo>
                    <a:pt x="69059" y="48380"/>
                    <a:pt x="69294" y="48212"/>
                    <a:pt x="69534" y="48053"/>
                  </a:cubicBezTo>
                  <a:cubicBezTo>
                    <a:pt x="69682" y="47954"/>
                    <a:pt x="69835" y="47861"/>
                    <a:pt x="69985" y="47764"/>
                  </a:cubicBezTo>
                  <a:cubicBezTo>
                    <a:pt x="70229" y="47608"/>
                    <a:pt x="70471" y="47450"/>
                    <a:pt x="70720" y="47299"/>
                  </a:cubicBezTo>
                  <a:cubicBezTo>
                    <a:pt x="70870" y="47209"/>
                    <a:pt x="71023" y="47123"/>
                    <a:pt x="71174" y="47035"/>
                  </a:cubicBezTo>
                  <a:cubicBezTo>
                    <a:pt x="71427" y="46886"/>
                    <a:pt x="71680" y="46738"/>
                    <a:pt x="71936" y="46596"/>
                  </a:cubicBezTo>
                  <a:cubicBezTo>
                    <a:pt x="72086" y="46514"/>
                    <a:pt x="72239" y="46436"/>
                    <a:pt x="72390" y="46356"/>
                  </a:cubicBezTo>
                  <a:cubicBezTo>
                    <a:pt x="72653" y="46215"/>
                    <a:pt x="72916" y="46075"/>
                    <a:pt x="73183" y="45942"/>
                  </a:cubicBezTo>
                  <a:cubicBezTo>
                    <a:pt x="73330" y="45869"/>
                    <a:pt x="73480" y="45799"/>
                    <a:pt x="73631" y="45728"/>
                  </a:cubicBezTo>
                  <a:cubicBezTo>
                    <a:pt x="73904" y="45595"/>
                    <a:pt x="74178" y="45463"/>
                    <a:pt x="74455" y="45339"/>
                  </a:cubicBezTo>
                  <a:cubicBezTo>
                    <a:pt x="74601" y="45272"/>
                    <a:pt x="74750" y="45211"/>
                    <a:pt x="74898" y="45147"/>
                  </a:cubicBezTo>
                  <a:cubicBezTo>
                    <a:pt x="75181" y="45023"/>
                    <a:pt x="75466" y="44902"/>
                    <a:pt x="75753" y="44785"/>
                  </a:cubicBezTo>
                  <a:cubicBezTo>
                    <a:pt x="75897" y="44727"/>
                    <a:pt x="76042" y="44673"/>
                    <a:pt x="76186" y="44617"/>
                  </a:cubicBezTo>
                  <a:cubicBezTo>
                    <a:pt x="76481" y="44503"/>
                    <a:pt x="76776" y="44390"/>
                    <a:pt x="77075" y="44283"/>
                  </a:cubicBezTo>
                  <a:cubicBezTo>
                    <a:pt x="77214" y="44233"/>
                    <a:pt x="77354" y="44187"/>
                    <a:pt x="77494" y="44138"/>
                  </a:cubicBezTo>
                  <a:cubicBezTo>
                    <a:pt x="77801" y="44033"/>
                    <a:pt x="78106" y="43931"/>
                    <a:pt x="78415" y="43834"/>
                  </a:cubicBezTo>
                  <a:cubicBezTo>
                    <a:pt x="78551" y="43791"/>
                    <a:pt x="78687" y="43751"/>
                    <a:pt x="78824" y="43710"/>
                  </a:cubicBezTo>
                  <a:cubicBezTo>
                    <a:pt x="79140" y="43615"/>
                    <a:pt x="79455" y="43523"/>
                    <a:pt x="79772" y="43435"/>
                  </a:cubicBezTo>
                  <a:cubicBezTo>
                    <a:pt x="79905" y="43400"/>
                    <a:pt x="80040" y="43365"/>
                    <a:pt x="80173" y="43330"/>
                  </a:cubicBezTo>
                  <a:cubicBezTo>
                    <a:pt x="80495" y="43247"/>
                    <a:pt x="80819" y="43166"/>
                    <a:pt x="81144" y="43090"/>
                  </a:cubicBezTo>
                  <a:cubicBezTo>
                    <a:pt x="81275" y="43060"/>
                    <a:pt x="81406" y="43031"/>
                    <a:pt x="81538" y="43003"/>
                  </a:cubicBezTo>
                  <a:cubicBezTo>
                    <a:pt x="81868" y="42930"/>
                    <a:pt x="82198" y="42862"/>
                    <a:pt x="82530" y="42798"/>
                  </a:cubicBezTo>
                  <a:cubicBezTo>
                    <a:pt x="82658" y="42774"/>
                    <a:pt x="82788" y="42749"/>
                    <a:pt x="82916" y="42727"/>
                  </a:cubicBezTo>
                  <a:cubicBezTo>
                    <a:pt x="83251" y="42666"/>
                    <a:pt x="83587" y="42611"/>
                    <a:pt x="83924" y="42558"/>
                  </a:cubicBezTo>
                  <a:cubicBezTo>
                    <a:pt x="84052" y="42539"/>
                    <a:pt x="84179" y="42521"/>
                    <a:pt x="84306" y="42503"/>
                  </a:cubicBezTo>
                  <a:cubicBezTo>
                    <a:pt x="84494" y="42476"/>
                    <a:pt x="84681" y="42445"/>
                    <a:pt x="84869" y="42422"/>
                  </a:cubicBezTo>
                  <a:cubicBezTo>
                    <a:pt x="85286" y="41842"/>
                    <a:pt x="85684" y="41263"/>
                    <a:pt x="86062" y="40681"/>
                  </a:cubicBezTo>
                  <a:cubicBezTo>
                    <a:pt x="89540" y="30121"/>
                    <a:pt x="91429" y="18840"/>
                    <a:pt x="91429" y="7116"/>
                  </a:cubicBezTo>
                  <a:cubicBezTo>
                    <a:pt x="91429" y="4947"/>
                    <a:pt x="91356" y="2797"/>
                    <a:pt x="91230" y="660"/>
                  </a:cubicBezTo>
                  <a:cubicBezTo>
                    <a:pt x="89446" y="213"/>
                    <a:pt x="87680" y="0"/>
                    <a:pt x="85951"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64"/>
            <p:cNvSpPr/>
            <p:nvPr/>
          </p:nvSpPr>
          <p:spPr>
            <a:xfrm>
              <a:off x="5359175" y="2022200"/>
              <a:ext cx="115725" cy="115725"/>
            </a:xfrm>
            <a:custGeom>
              <a:rect b="b" l="l" r="r" t="t"/>
              <a:pathLst>
                <a:path extrusionOk="0" h="4629" w="4629">
                  <a:moveTo>
                    <a:pt x="2315" y="1"/>
                  </a:moveTo>
                  <a:lnTo>
                    <a:pt x="2013" y="551"/>
                  </a:lnTo>
                  <a:cubicBezTo>
                    <a:pt x="1676" y="1168"/>
                    <a:pt x="1168" y="1676"/>
                    <a:pt x="551" y="2013"/>
                  </a:cubicBezTo>
                  <a:lnTo>
                    <a:pt x="1" y="2315"/>
                  </a:lnTo>
                  <a:lnTo>
                    <a:pt x="551" y="2615"/>
                  </a:lnTo>
                  <a:cubicBezTo>
                    <a:pt x="1168" y="2953"/>
                    <a:pt x="1676" y="3460"/>
                    <a:pt x="2013" y="4078"/>
                  </a:cubicBezTo>
                  <a:lnTo>
                    <a:pt x="2315" y="4629"/>
                  </a:lnTo>
                  <a:lnTo>
                    <a:pt x="2615" y="4078"/>
                  </a:lnTo>
                  <a:cubicBezTo>
                    <a:pt x="2952" y="3460"/>
                    <a:pt x="3460" y="2953"/>
                    <a:pt x="4078" y="2615"/>
                  </a:cubicBezTo>
                  <a:lnTo>
                    <a:pt x="4629" y="2315"/>
                  </a:lnTo>
                  <a:lnTo>
                    <a:pt x="4078" y="2013"/>
                  </a:lnTo>
                  <a:cubicBezTo>
                    <a:pt x="3460" y="1676"/>
                    <a:pt x="2952" y="1168"/>
                    <a:pt x="2615" y="551"/>
                  </a:cubicBezTo>
                  <a:lnTo>
                    <a:pt x="231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64"/>
            <p:cNvSpPr/>
            <p:nvPr/>
          </p:nvSpPr>
          <p:spPr>
            <a:xfrm>
              <a:off x="2922575" y="3815050"/>
              <a:ext cx="36900" cy="36900"/>
            </a:xfrm>
            <a:custGeom>
              <a:rect b="b" l="l" r="r" t="t"/>
              <a:pathLst>
                <a:path extrusionOk="0" h="1476" w="1476">
                  <a:moveTo>
                    <a:pt x="738" y="0"/>
                  </a:moveTo>
                  <a:lnTo>
                    <a:pt x="642" y="176"/>
                  </a:lnTo>
                  <a:cubicBezTo>
                    <a:pt x="534" y="372"/>
                    <a:pt x="372" y="534"/>
                    <a:pt x="175" y="642"/>
                  </a:cubicBezTo>
                  <a:lnTo>
                    <a:pt x="0" y="738"/>
                  </a:lnTo>
                  <a:lnTo>
                    <a:pt x="175" y="834"/>
                  </a:lnTo>
                  <a:cubicBezTo>
                    <a:pt x="372" y="942"/>
                    <a:pt x="534" y="1103"/>
                    <a:pt x="642" y="1300"/>
                  </a:cubicBezTo>
                  <a:lnTo>
                    <a:pt x="738" y="1475"/>
                  </a:lnTo>
                  <a:lnTo>
                    <a:pt x="834" y="1300"/>
                  </a:lnTo>
                  <a:cubicBezTo>
                    <a:pt x="942" y="1103"/>
                    <a:pt x="1103" y="942"/>
                    <a:pt x="1300" y="834"/>
                  </a:cubicBezTo>
                  <a:lnTo>
                    <a:pt x="1475" y="738"/>
                  </a:lnTo>
                  <a:lnTo>
                    <a:pt x="1300" y="642"/>
                  </a:lnTo>
                  <a:cubicBezTo>
                    <a:pt x="1103" y="534"/>
                    <a:pt x="942" y="372"/>
                    <a:pt x="834" y="176"/>
                  </a:cubicBezTo>
                  <a:lnTo>
                    <a:pt x="738"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64"/>
            <p:cNvSpPr/>
            <p:nvPr/>
          </p:nvSpPr>
          <p:spPr>
            <a:xfrm>
              <a:off x="2442150" y="2217800"/>
              <a:ext cx="36900" cy="36925"/>
            </a:xfrm>
            <a:custGeom>
              <a:rect b="b" l="l" r="r" t="t"/>
              <a:pathLst>
                <a:path extrusionOk="0" h="1477" w="1476">
                  <a:moveTo>
                    <a:pt x="738" y="1"/>
                  </a:moveTo>
                  <a:lnTo>
                    <a:pt x="641" y="175"/>
                  </a:lnTo>
                  <a:cubicBezTo>
                    <a:pt x="534" y="373"/>
                    <a:pt x="372" y="535"/>
                    <a:pt x="174" y="642"/>
                  </a:cubicBezTo>
                  <a:lnTo>
                    <a:pt x="0" y="739"/>
                  </a:lnTo>
                  <a:lnTo>
                    <a:pt x="174" y="835"/>
                  </a:lnTo>
                  <a:cubicBezTo>
                    <a:pt x="372" y="941"/>
                    <a:pt x="534" y="1103"/>
                    <a:pt x="641" y="1300"/>
                  </a:cubicBezTo>
                  <a:lnTo>
                    <a:pt x="738" y="1476"/>
                  </a:lnTo>
                  <a:lnTo>
                    <a:pt x="834" y="1300"/>
                  </a:lnTo>
                  <a:cubicBezTo>
                    <a:pt x="940" y="1103"/>
                    <a:pt x="1102" y="941"/>
                    <a:pt x="1299" y="835"/>
                  </a:cubicBezTo>
                  <a:lnTo>
                    <a:pt x="1475" y="739"/>
                  </a:lnTo>
                  <a:lnTo>
                    <a:pt x="1299" y="642"/>
                  </a:lnTo>
                  <a:cubicBezTo>
                    <a:pt x="1102" y="535"/>
                    <a:pt x="940" y="373"/>
                    <a:pt x="834" y="175"/>
                  </a:cubicBezTo>
                  <a:lnTo>
                    <a:pt x="738"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64"/>
            <p:cNvSpPr/>
            <p:nvPr/>
          </p:nvSpPr>
          <p:spPr>
            <a:xfrm>
              <a:off x="4893675" y="3698250"/>
              <a:ext cx="73775" cy="73775"/>
            </a:xfrm>
            <a:custGeom>
              <a:rect b="b" l="l" r="r" t="t"/>
              <a:pathLst>
                <a:path extrusionOk="0" h="2951" w="2951">
                  <a:moveTo>
                    <a:pt x="1475" y="1"/>
                  </a:moveTo>
                  <a:lnTo>
                    <a:pt x="1283" y="351"/>
                  </a:lnTo>
                  <a:cubicBezTo>
                    <a:pt x="1067" y="745"/>
                    <a:pt x="744" y="1068"/>
                    <a:pt x="350" y="1283"/>
                  </a:cubicBezTo>
                  <a:lnTo>
                    <a:pt x="0" y="1476"/>
                  </a:lnTo>
                  <a:lnTo>
                    <a:pt x="350" y="1668"/>
                  </a:lnTo>
                  <a:cubicBezTo>
                    <a:pt x="744" y="1884"/>
                    <a:pt x="1067" y="2207"/>
                    <a:pt x="1283" y="2601"/>
                  </a:cubicBezTo>
                  <a:lnTo>
                    <a:pt x="1475" y="2951"/>
                  </a:lnTo>
                  <a:lnTo>
                    <a:pt x="1668" y="2601"/>
                  </a:lnTo>
                  <a:cubicBezTo>
                    <a:pt x="1882" y="2207"/>
                    <a:pt x="2205" y="1884"/>
                    <a:pt x="2599" y="1668"/>
                  </a:cubicBezTo>
                  <a:lnTo>
                    <a:pt x="2950" y="1476"/>
                  </a:lnTo>
                  <a:lnTo>
                    <a:pt x="2599" y="1283"/>
                  </a:lnTo>
                  <a:cubicBezTo>
                    <a:pt x="2205" y="1068"/>
                    <a:pt x="1882" y="745"/>
                    <a:pt x="1668" y="351"/>
                  </a:cubicBezTo>
                  <a:lnTo>
                    <a:pt x="147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64"/>
            <p:cNvSpPr/>
            <p:nvPr/>
          </p:nvSpPr>
          <p:spPr>
            <a:xfrm>
              <a:off x="1736700" y="2366550"/>
              <a:ext cx="491000" cy="551675"/>
            </a:xfrm>
            <a:custGeom>
              <a:rect b="b" l="l" r="r" t="t"/>
              <a:pathLst>
                <a:path extrusionOk="0" h="22067" w="19640">
                  <a:moveTo>
                    <a:pt x="8274" y="0"/>
                  </a:moveTo>
                  <a:lnTo>
                    <a:pt x="8274" y="0"/>
                  </a:lnTo>
                  <a:cubicBezTo>
                    <a:pt x="5131" y="1330"/>
                    <a:pt x="2609" y="4038"/>
                    <a:pt x="1652" y="7587"/>
                  </a:cubicBezTo>
                  <a:cubicBezTo>
                    <a:pt x="0" y="13712"/>
                    <a:pt x="3626" y="20016"/>
                    <a:pt x="9751" y="21668"/>
                  </a:cubicBezTo>
                  <a:cubicBezTo>
                    <a:pt x="10751" y="21938"/>
                    <a:pt x="11756" y="22067"/>
                    <a:pt x="12744" y="22067"/>
                  </a:cubicBezTo>
                  <a:cubicBezTo>
                    <a:pt x="15264" y="22067"/>
                    <a:pt x="17678" y="21230"/>
                    <a:pt x="19639" y="19760"/>
                  </a:cubicBezTo>
                  <a:lnTo>
                    <a:pt x="19639" y="19760"/>
                  </a:lnTo>
                  <a:cubicBezTo>
                    <a:pt x="18217" y="20364"/>
                    <a:pt x="16697" y="20669"/>
                    <a:pt x="15173" y="20669"/>
                  </a:cubicBezTo>
                  <a:cubicBezTo>
                    <a:pt x="14169" y="20669"/>
                    <a:pt x="13163" y="20537"/>
                    <a:pt x="12181" y="20270"/>
                  </a:cubicBezTo>
                  <a:cubicBezTo>
                    <a:pt x="6056" y="18620"/>
                    <a:pt x="2430" y="12315"/>
                    <a:pt x="4082" y="6190"/>
                  </a:cubicBezTo>
                  <a:cubicBezTo>
                    <a:pt x="4745" y="3716"/>
                    <a:pt x="6221" y="1535"/>
                    <a:pt x="827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64"/>
            <p:cNvSpPr/>
            <p:nvPr/>
          </p:nvSpPr>
          <p:spPr>
            <a:xfrm>
              <a:off x="2833775" y="1018500"/>
              <a:ext cx="531050" cy="2068125"/>
            </a:xfrm>
            <a:custGeom>
              <a:rect b="b" l="l" r="r" t="t"/>
              <a:pathLst>
                <a:path extrusionOk="0" h="82725" w="21242">
                  <a:moveTo>
                    <a:pt x="10621" y="0"/>
                  </a:moveTo>
                  <a:cubicBezTo>
                    <a:pt x="4755" y="0"/>
                    <a:pt x="0" y="4755"/>
                    <a:pt x="0" y="10620"/>
                  </a:cubicBezTo>
                  <a:lnTo>
                    <a:pt x="0" y="82725"/>
                  </a:lnTo>
                  <a:lnTo>
                    <a:pt x="21242" y="82725"/>
                  </a:lnTo>
                  <a:lnTo>
                    <a:pt x="21242" y="10620"/>
                  </a:lnTo>
                  <a:cubicBezTo>
                    <a:pt x="21242" y="4755"/>
                    <a:pt x="16487" y="0"/>
                    <a:pt x="10621"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64"/>
            <p:cNvSpPr/>
            <p:nvPr/>
          </p:nvSpPr>
          <p:spPr>
            <a:xfrm>
              <a:off x="2833775" y="1018500"/>
              <a:ext cx="531050" cy="2068125"/>
            </a:xfrm>
            <a:custGeom>
              <a:rect b="b" l="l" r="r" t="t"/>
              <a:pathLst>
                <a:path extrusionOk="0" h="82725" w="21242">
                  <a:moveTo>
                    <a:pt x="10621" y="0"/>
                  </a:moveTo>
                  <a:cubicBezTo>
                    <a:pt x="4755" y="0"/>
                    <a:pt x="0" y="4755"/>
                    <a:pt x="0" y="10620"/>
                  </a:cubicBezTo>
                  <a:lnTo>
                    <a:pt x="0" y="82725"/>
                  </a:lnTo>
                  <a:lnTo>
                    <a:pt x="21242" y="82725"/>
                  </a:lnTo>
                  <a:lnTo>
                    <a:pt x="21242" y="10620"/>
                  </a:lnTo>
                  <a:cubicBezTo>
                    <a:pt x="21242" y="4755"/>
                    <a:pt x="16487" y="0"/>
                    <a:pt x="1062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64"/>
            <p:cNvSpPr/>
            <p:nvPr/>
          </p:nvSpPr>
          <p:spPr>
            <a:xfrm>
              <a:off x="2835400" y="1251625"/>
              <a:ext cx="529425" cy="6950"/>
            </a:xfrm>
            <a:custGeom>
              <a:rect b="b" l="l" r="r" t="t"/>
              <a:pathLst>
                <a:path extrusionOk="0" h="278" w="21177">
                  <a:moveTo>
                    <a:pt x="10588" y="1"/>
                  </a:moveTo>
                  <a:cubicBezTo>
                    <a:pt x="4740" y="1"/>
                    <a:pt x="1" y="63"/>
                    <a:pt x="1" y="139"/>
                  </a:cubicBezTo>
                  <a:cubicBezTo>
                    <a:pt x="1" y="215"/>
                    <a:pt x="4742" y="278"/>
                    <a:pt x="10588" y="278"/>
                  </a:cubicBezTo>
                  <a:cubicBezTo>
                    <a:pt x="16436" y="278"/>
                    <a:pt x="21177" y="215"/>
                    <a:pt x="21177" y="139"/>
                  </a:cubicBezTo>
                  <a:cubicBezTo>
                    <a:pt x="21177" y="63"/>
                    <a:pt x="16437"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64"/>
            <p:cNvSpPr/>
            <p:nvPr/>
          </p:nvSpPr>
          <p:spPr>
            <a:xfrm>
              <a:off x="2835400" y="1711850"/>
              <a:ext cx="529425" cy="6925"/>
            </a:xfrm>
            <a:custGeom>
              <a:rect b="b" l="l" r="r" t="t"/>
              <a:pathLst>
                <a:path extrusionOk="0" h="277" w="21177">
                  <a:moveTo>
                    <a:pt x="10588" y="1"/>
                  </a:moveTo>
                  <a:cubicBezTo>
                    <a:pt x="4740" y="1"/>
                    <a:pt x="1" y="62"/>
                    <a:pt x="1" y="138"/>
                  </a:cubicBezTo>
                  <a:cubicBezTo>
                    <a:pt x="1" y="215"/>
                    <a:pt x="4742" y="277"/>
                    <a:pt x="10588" y="277"/>
                  </a:cubicBezTo>
                  <a:cubicBezTo>
                    <a:pt x="16436" y="277"/>
                    <a:pt x="21177" y="215"/>
                    <a:pt x="21177" y="138"/>
                  </a:cubicBezTo>
                  <a:cubicBezTo>
                    <a:pt x="21177" y="62"/>
                    <a:pt x="16437"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64"/>
            <p:cNvSpPr/>
            <p:nvPr/>
          </p:nvSpPr>
          <p:spPr>
            <a:xfrm>
              <a:off x="3214125" y="1255100"/>
              <a:ext cx="6925" cy="460200"/>
            </a:xfrm>
            <a:custGeom>
              <a:rect b="b" l="l" r="r" t="t"/>
              <a:pathLst>
                <a:path extrusionOk="0" h="18408" w="277">
                  <a:moveTo>
                    <a:pt x="139" y="0"/>
                  </a:moveTo>
                  <a:cubicBezTo>
                    <a:pt x="62" y="0"/>
                    <a:pt x="0" y="4123"/>
                    <a:pt x="0" y="9205"/>
                  </a:cubicBezTo>
                  <a:cubicBezTo>
                    <a:pt x="0" y="14288"/>
                    <a:pt x="62" y="18408"/>
                    <a:pt x="139" y="18408"/>
                  </a:cubicBezTo>
                  <a:cubicBezTo>
                    <a:pt x="215" y="18408"/>
                    <a:pt x="276" y="14289"/>
                    <a:pt x="276" y="9205"/>
                  </a:cubicBezTo>
                  <a:cubicBezTo>
                    <a:pt x="276" y="4121"/>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64"/>
            <p:cNvSpPr/>
            <p:nvPr/>
          </p:nvSpPr>
          <p:spPr>
            <a:xfrm>
              <a:off x="3116500" y="1370275"/>
              <a:ext cx="38875" cy="37400"/>
            </a:xfrm>
            <a:custGeom>
              <a:rect b="b" l="l" r="r" t="t"/>
              <a:pathLst>
                <a:path extrusionOk="0" h="1496" w="1555">
                  <a:moveTo>
                    <a:pt x="806" y="1"/>
                  </a:moveTo>
                  <a:cubicBezTo>
                    <a:pt x="505" y="1"/>
                    <a:pt x="232" y="183"/>
                    <a:pt x="116" y="462"/>
                  </a:cubicBezTo>
                  <a:cubicBezTo>
                    <a:pt x="1" y="742"/>
                    <a:pt x="65" y="1063"/>
                    <a:pt x="278" y="1277"/>
                  </a:cubicBezTo>
                  <a:cubicBezTo>
                    <a:pt x="421" y="1419"/>
                    <a:pt x="612" y="1495"/>
                    <a:pt x="807" y="1495"/>
                  </a:cubicBezTo>
                  <a:cubicBezTo>
                    <a:pt x="903" y="1495"/>
                    <a:pt x="1000" y="1477"/>
                    <a:pt x="1092" y="1438"/>
                  </a:cubicBezTo>
                  <a:cubicBezTo>
                    <a:pt x="1372" y="1323"/>
                    <a:pt x="1554" y="1051"/>
                    <a:pt x="1554" y="748"/>
                  </a:cubicBezTo>
                  <a:cubicBezTo>
                    <a:pt x="1554" y="335"/>
                    <a:pt x="1219" y="1"/>
                    <a:pt x="80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64"/>
            <p:cNvSpPr/>
            <p:nvPr/>
          </p:nvSpPr>
          <p:spPr>
            <a:xfrm>
              <a:off x="3116500" y="1529425"/>
              <a:ext cx="38875" cy="37400"/>
            </a:xfrm>
            <a:custGeom>
              <a:rect b="b" l="l" r="r" t="t"/>
              <a:pathLst>
                <a:path extrusionOk="0" h="1496" w="1555">
                  <a:moveTo>
                    <a:pt x="806" y="1"/>
                  </a:moveTo>
                  <a:cubicBezTo>
                    <a:pt x="505" y="1"/>
                    <a:pt x="232" y="183"/>
                    <a:pt x="116" y="461"/>
                  </a:cubicBezTo>
                  <a:cubicBezTo>
                    <a:pt x="1" y="741"/>
                    <a:pt x="65" y="1063"/>
                    <a:pt x="278" y="1276"/>
                  </a:cubicBezTo>
                  <a:cubicBezTo>
                    <a:pt x="421" y="1419"/>
                    <a:pt x="613" y="1495"/>
                    <a:pt x="808" y="1495"/>
                  </a:cubicBezTo>
                  <a:cubicBezTo>
                    <a:pt x="904" y="1495"/>
                    <a:pt x="1000" y="1477"/>
                    <a:pt x="1092" y="1438"/>
                  </a:cubicBezTo>
                  <a:cubicBezTo>
                    <a:pt x="1372" y="1322"/>
                    <a:pt x="1554" y="1050"/>
                    <a:pt x="1554" y="747"/>
                  </a:cubicBezTo>
                  <a:cubicBezTo>
                    <a:pt x="1554" y="334"/>
                    <a:pt x="1219" y="1"/>
                    <a:pt x="80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64"/>
            <p:cNvSpPr/>
            <p:nvPr/>
          </p:nvSpPr>
          <p:spPr>
            <a:xfrm>
              <a:off x="2835400" y="2647900"/>
              <a:ext cx="529425" cy="6950"/>
            </a:xfrm>
            <a:custGeom>
              <a:rect b="b" l="l" r="r" t="t"/>
              <a:pathLst>
                <a:path extrusionOk="0" h="278" w="21177">
                  <a:moveTo>
                    <a:pt x="10588" y="0"/>
                  </a:moveTo>
                  <a:cubicBezTo>
                    <a:pt x="4740" y="0"/>
                    <a:pt x="1" y="63"/>
                    <a:pt x="1" y="139"/>
                  </a:cubicBezTo>
                  <a:cubicBezTo>
                    <a:pt x="1" y="215"/>
                    <a:pt x="4742" y="277"/>
                    <a:pt x="10588" y="277"/>
                  </a:cubicBezTo>
                  <a:cubicBezTo>
                    <a:pt x="16436" y="277"/>
                    <a:pt x="21177" y="215"/>
                    <a:pt x="21177" y="139"/>
                  </a:cubicBezTo>
                  <a:cubicBezTo>
                    <a:pt x="21177" y="63"/>
                    <a:pt x="16437"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64"/>
            <p:cNvSpPr/>
            <p:nvPr/>
          </p:nvSpPr>
          <p:spPr>
            <a:xfrm>
              <a:off x="3214125" y="2191175"/>
              <a:ext cx="6925" cy="460200"/>
            </a:xfrm>
            <a:custGeom>
              <a:rect b="b" l="l" r="r" t="t"/>
              <a:pathLst>
                <a:path extrusionOk="0" h="18408" w="277">
                  <a:moveTo>
                    <a:pt x="139" y="0"/>
                  </a:moveTo>
                  <a:cubicBezTo>
                    <a:pt x="62" y="0"/>
                    <a:pt x="0" y="4121"/>
                    <a:pt x="0" y="9205"/>
                  </a:cubicBezTo>
                  <a:cubicBezTo>
                    <a:pt x="0" y="14288"/>
                    <a:pt x="62" y="18408"/>
                    <a:pt x="139" y="18408"/>
                  </a:cubicBezTo>
                  <a:cubicBezTo>
                    <a:pt x="215" y="18408"/>
                    <a:pt x="276" y="14289"/>
                    <a:pt x="276" y="9205"/>
                  </a:cubicBezTo>
                  <a:cubicBezTo>
                    <a:pt x="276" y="4120"/>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64"/>
            <p:cNvSpPr/>
            <p:nvPr/>
          </p:nvSpPr>
          <p:spPr>
            <a:xfrm>
              <a:off x="3117975" y="2306350"/>
              <a:ext cx="37400" cy="37375"/>
            </a:xfrm>
            <a:custGeom>
              <a:rect b="b" l="l" r="r" t="t"/>
              <a:pathLst>
                <a:path extrusionOk="0" h="1495" w="1496">
                  <a:moveTo>
                    <a:pt x="747" y="0"/>
                  </a:moveTo>
                  <a:cubicBezTo>
                    <a:pt x="334" y="0"/>
                    <a:pt x="1" y="335"/>
                    <a:pt x="1" y="748"/>
                  </a:cubicBezTo>
                  <a:cubicBezTo>
                    <a:pt x="1" y="1160"/>
                    <a:pt x="334" y="1495"/>
                    <a:pt x="747" y="1495"/>
                  </a:cubicBezTo>
                  <a:cubicBezTo>
                    <a:pt x="1160" y="1495"/>
                    <a:pt x="1495" y="1160"/>
                    <a:pt x="1495" y="748"/>
                  </a:cubicBezTo>
                  <a:cubicBezTo>
                    <a:pt x="1495" y="335"/>
                    <a:pt x="1160" y="0"/>
                    <a:pt x="74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64"/>
            <p:cNvSpPr/>
            <p:nvPr/>
          </p:nvSpPr>
          <p:spPr>
            <a:xfrm>
              <a:off x="3117975" y="2465475"/>
              <a:ext cx="37400" cy="37400"/>
            </a:xfrm>
            <a:custGeom>
              <a:rect b="b" l="l" r="r" t="t"/>
              <a:pathLst>
                <a:path extrusionOk="0" h="1496" w="1496">
                  <a:moveTo>
                    <a:pt x="747" y="0"/>
                  </a:moveTo>
                  <a:cubicBezTo>
                    <a:pt x="334" y="0"/>
                    <a:pt x="1" y="335"/>
                    <a:pt x="1" y="748"/>
                  </a:cubicBezTo>
                  <a:cubicBezTo>
                    <a:pt x="1" y="1161"/>
                    <a:pt x="334" y="1496"/>
                    <a:pt x="747" y="1496"/>
                  </a:cubicBezTo>
                  <a:cubicBezTo>
                    <a:pt x="1160" y="1496"/>
                    <a:pt x="1495" y="1161"/>
                    <a:pt x="1495" y="748"/>
                  </a:cubicBezTo>
                  <a:cubicBezTo>
                    <a:pt x="1495" y="335"/>
                    <a:pt x="1160" y="0"/>
                    <a:pt x="74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64"/>
            <p:cNvSpPr/>
            <p:nvPr/>
          </p:nvSpPr>
          <p:spPr>
            <a:xfrm>
              <a:off x="2835400" y="2184050"/>
              <a:ext cx="529425" cy="6925"/>
            </a:xfrm>
            <a:custGeom>
              <a:rect b="b" l="l" r="r" t="t"/>
              <a:pathLst>
                <a:path extrusionOk="0" h="277" w="21177">
                  <a:moveTo>
                    <a:pt x="10588" y="0"/>
                  </a:moveTo>
                  <a:cubicBezTo>
                    <a:pt x="4742" y="0"/>
                    <a:pt x="1" y="62"/>
                    <a:pt x="1" y="139"/>
                  </a:cubicBezTo>
                  <a:cubicBezTo>
                    <a:pt x="1" y="215"/>
                    <a:pt x="4739" y="276"/>
                    <a:pt x="10588" y="276"/>
                  </a:cubicBezTo>
                  <a:cubicBezTo>
                    <a:pt x="16436" y="276"/>
                    <a:pt x="21177" y="215"/>
                    <a:pt x="21177" y="139"/>
                  </a:cubicBezTo>
                  <a:cubicBezTo>
                    <a:pt x="21177" y="62"/>
                    <a:pt x="16435"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64"/>
            <p:cNvSpPr/>
            <p:nvPr/>
          </p:nvSpPr>
          <p:spPr>
            <a:xfrm>
              <a:off x="2979175" y="1727300"/>
              <a:ext cx="6900" cy="460225"/>
            </a:xfrm>
            <a:custGeom>
              <a:rect b="b" l="l" r="r" t="t"/>
              <a:pathLst>
                <a:path extrusionOk="0" h="18409" w="276">
                  <a:moveTo>
                    <a:pt x="137" y="1"/>
                  </a:moveTo>
                  <a:cubicBezTo>
                    <a:pt x="62" y="1"/>
                    <a:pt x="0" y="4122"/>
                    <a:pt x="0" y="9206"/>
                  </a:cubicBezTo>
                  <a:cubicBezTo>
                    <a:pt x="0" y="14288"/>
                    <a:pt x="62" y="18409"/>
                    <a:pt x="137" y="18409"/>
                  </a:cubicBezTo>
                  <a:cubicBezTo>
                    <a:pt x="214" y="18409"/>
                    <a:pt x="276" y="14290"/>
                    <a:pt x="276" y="9206"/>
                  </a:cubicBezTo>
                  <a:cubicBezTo>
                    <a:pt x="276" y="4121"/>
                    <a:pt x="214" y="1"/>
                    <a:pt x="13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64"/>
            <p:cNvSpPr/>
            <p:nvPr/>
          </p:nvSpPr>
          <p:spPr>
            <a:xfrm>
              <a:off x="3044850" y="1842500"/>
              <a:ext cx="38850" cy="37375"/>
            </a:xfrm>
            <a:custGeom>
              <a:rect b="b" l="l" r="r" t="t"/>
              <a:pathLst>
                <a:path extrusionOk="0" h="1495" w="1554">
                  <a:moveTo>
                    <a:pt x="748" y="0"/>
                  </a:moveTo>
                  <a:cubicBezTo>
                    <a:pt x="335" y="0"/>
                    <a:pt x="0" y="335"/>
                    <a:pt x="0" y="748"/>
                  </a:cubicBezTo>
                  <a:cubicBezTo>
                    <a:pt x="0" y="1050"/>
                    <a:pt x="182" y="1323"/>
                    <a:pt x="462" y="1438"/>
                  </a:cubicBezTo>
                  <a:cubicBezTo>
                    <a:pt x="554" y="1476"/>
                    <a:pt x="650" y="1495"/>
                    <a:pt x="747" y="1495"/>
                  </a:cubicBezTo>
                  <a:cubicBezTo>
                    <a:pt x="941" y="1495"/>
                    <a:pt x="1133" y="1419"/>
                    <a:pt x="1276" y="1275"/>
                  </a:cubicBezTo>
                  <a:cubicBezTo>
                    <a:pt x="1489" y="1062"/>
                    <a:pt x="1553" y="741"/>
                    <a:pt x="1438" y="462"/>
                  </a:cubicBezTo>
                  <a:cubicBezTo>
                    <a:pt x="1322" y="183"/>
                    <a:pt x="1049" y="0"/>
                    <a:pt x="7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64"/>
            <p:cNvSpPr/>
            <p:nvPr/>
          </p:nvSpPr>
          <p:spPr>
            <a:xfrm>
              <a:off x="3044850" y="2001625"/>
              <a:ext cx="38850" cy="37375"/>
            </a:xfrm>
            <a:custGeom>
              <a:rect b="b" l="l" r="r" t="t"/>
              <a:pathLst>
                <a:path extrusionOk="0" h="1495" w="1554">
                  <a:moveTo>
                    <a:pt x="748" y="0"/>
                  </a:moveTo>
                  <a:cubicBezTo>
                    <a:pt x="335" y="0"/>
                    <a:pt x="0" y="335"/>
                    <a:pt x="0" y="748"/>
                  </a:cubicBezTo>
                  <a:cubicBezTo>
                    <a:pt x="0" y="1049"/>
                    <a:pt x="182" y="1323"/>
                    <a:pt x="462" y="1438"/>
                  </a:cubicBezTo>
                  <a:cubicBezTo>
                    <a:pt x="554" y="1476"/>
                    <a:pt x="651" y="1495"/>
                    <a:pt x="747" y="1495"/>
                  </a:cubicBezTo>
                  <a:cubicBezTo>
                    <a:pt x="941" y="1495"/>
                    <a:pt x="1133" y="1419"/>
                    <a:pt x="1276" y="1276"/>
                  </a:cubicBezTo>
                  <a:cubicBezTo>
                    <a:pt x="1489" y="1062"/>
                    <a:pt x="1553" y="740"/>
                    <a:pt x="1438" y="462"/>
                  </a:cubicBezTo>
                  <a:cubicBezTo>
                    <a:pt x="1322" y="182"/>
                    <a:pt x="1049" y="0"/>
                    <a:pt x="7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64"/>
            <p:cNvSpPr/>
            <p:nvPr/>
          </p:nvSpPr>
          <p:spPr>
            <a:xfrm>
              <a:off x="2868175" y="1074800"/>
              <a:ext cx="126500" cy="225750"/>
            </a:xfrm>
            <a:custGeom>
              <a:rect b="b" l="l" r="r" t="t"/>
              <a:pathLst>
                <a:path extrusionOk="0" h="9030" w="5060">
                  <a:moveTo>
                    <a:pt x="5025" y="1"/>
                  </a:moveTo>
                  <a:cubicBezTo>
                    <a:pt x="4993" y="1"/>
                    <a:pt x="4860" y="61"/>
                    <a:pt x="4643" y="174"/>
                  </a:cubicBezTo>
                  <a:cubicBezTo>
                    <a:pt x="4494" y="247"/>
                    <a:pt x="4350" y="333"/>
                    <a:pt x="4214" y="431"/>
                  </a:cubicBezTo>
                  <a:cubicBezTo>
                    <a:pt x="4054" y="540"/>
                    <a:pt x="3864" y="658"/>
                    <a:pt x="3679" y="821"/>
                  </a:cubicBezTo>
                  <a:cubicBezTo>
                    <a:pt x="3287" y="1119"/>
                    <a:pt x="2878" y="1543"/>
                    <a:pt x="2460" y="2042"/>
                  </a:cubicBezTo>
                  <a:cubicBezTo>
                    <a:pt x="2024" y="2597"/>
                    <a:pt x="1645" y="3193"/>
                    <a:pt x="1327" y="3825"/>
                  </a:cubicBezTo>
                  <a:cubicBezTo>
                    <a:pt x="656" y="5169"/>
                    <a:pt x="323" y="6496"/>
                    <a:pt x="159" y="7457"/>
                  </a:cubicBezTo>
                  <a:cubicBezTo>
                    <a:pt x="78" y="7938"/>
                    <a:pt x="32" y="8332"/>
                    <a:pt x="17" y="8604"/>
                  </a:cubicBezTo>
                  <a:cubicBezTo>
                    <a:pt x="1" y="8877"/>
                    <a:pt x="1" y="9028"/>
                    <a:pt x="20" y="9030"/>
                  </a:cubicBezTo>
                  <a:cubicBezTo>
                    <a:pt x="20" y="9030"/>
                    <a:pt x="20" y="9030"/>
                    <a:pt x="21" y="9030"/>
                  </a:cubicBezTo>
                  <a:cubicBezTo>
                    <a:pt x="66" y="9030"/>
                    <a:pt x="143" y="8434"/>
                    <a:pt x="350" y="7494"/>
                  </a:cubicBezTo>
                  <a:cubicBezTo>
                    <a:pt x="560" y="6554"/>
                    <a:pt x="918" y="5261"/>
                    <a:pt x="1572" y="3948"/>
                  </a:cubicBezTo>
                  <a:cubicBezTo>
                    <a:pt x="1882" y="3335"/>
                    <a:pt x="2247" y="2748"/>
                    <a:pt x="2658" y="2198"/>
                  </a:cubicBezTo>
                  <a:cubicBezTo>
                    <a:pt x="3055" y="1706"/>
                    <a:pt x="3438" y="1280"/>
                    <a:pt x="3805" y="969"/>
                  </a:cubicBezTo>
                  <a:cubicBezTo>
                    <a:pt x="4525" y="333"/>
                    <a:pt x="5060" y="48"/>
                    <a:pt x="5033" y="3"/>
                  </a:cubicBezTo>
                  <a:cubicBezTo>
                    <a:pt x="5032" y="2"/>
                    <a:pt x="5029" y="1"/>
                    <a:pt x="50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64"/>
            <p:cNvSpPr/>
            <p:nvPr/>
          </p:nvSpPr>
          <p:spPr>
            <a:xfrm>
              <a:off x="3045100" y="1050800"/>
              <a:ext cx="38925" cy="9425"/>
            </a:xfrm>
            <a:custGeom>
              <a:rect b="b" l="l" r="r" t="t"/>
              <a:pathLst>
                <a:path extrusionOk="0" h="377" w="1557">
                  <a:moveTo>
                    <a:pt x="1290" y="1"/>
                  </a:moveTo>
                  <a:cubicBezTo>
                    <a:pt x="1149" y="1"/>
                    <a:pt x="960" y="18"/>
                    <a:pt x="756" y="53"/>
                  </a:cubicBezTo>
                  <a:cubicBezTo>
                    <a:pt x="333" y="125"/>
                    <a:pt x="0" y="244"/>
                    <a:pt x="13" y="318"/>
                  </a:cubicBezTo>
                  <a:cubicBezTo>
                    <a:pt x="20" y="357"/>
                    <a:pt x="117" y="377"/>
                    <a:pt x="267" y="377"/>
                  </a:cubicBezTo>
                  <a:cubicBezTo>
                    <a:pt x="408" y="377"/>
                    <a:pt x="597" y="359"/>
                    <a:pt x="802" y="325"/>
                  </a:cubicBezTo>
                  <a:cubicBezTo>
                    <a:pt x="1224" y="253"/>
                    <a:pt x="1556" y="134"/>
                    <a:pt x="1543" y="59"/>
                  </a:cubicBezTo>
                  <a:cubicBezTo>
                    <a:pt x="1537" y="20"/>
                    <a:pt x="1440" y="1"/>
                    <a:pt x="12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64"/>
            <p:cNvSpPr/>
            <p:nvPr/>
          </p:nvSpPr>
          <p:spPr>
            <a:xfrm>
              <a:off x="4218650" y="1018500"/>
              <a:ext cx="531025" cy="2068125"/>
            </a:xfrm>
            <a:custGeom>
              <a:rect b="b" l="l" r="r" t="t"/>
              <a:pathLst>
                <a:path extrusionOk="0" h="82725" w="21241">
                  <a:moveTo>
                    <a:pt x="10620" y="0"/>
                  </a:moveTo>
                  <a:cubicBezTo>
                    <a:pt x="4756" y="0"/>
                    <a:pt x="1" y="4755"/>
                    <a:pt x="1" y="10620"/>
                  </a:cubicBezTo>
                  <a:lnTo>
                    <a:pt x="1" y="82725"/>
                  </a:lnTo>
                  <a:lnTo>
                    <a:pt x="21241" y="82725"/>
                  </a:lnTo>
                  <a:lnTo>
                    <a:pt x="21241" y="10620"/>
                  </a:lnTo>
                  <a:cubicBezTo>
                    <a:pt x="21241" y="4755"/>
                    <a:pt x="16486" y="0"/>
                    <a:pt x="10620"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64"/>
            <p:cNvSpPr/>
            <p:nvPr/>
          </p:nvSpPr>
          <p:spPr>
            <a:xfrm>
              <a:off x="4218650" y="1018500"/>
              <a:ext cx="531025" cy="2068125"/>
            </a:xfrm>
            <a:custGeom>
              <a:rect b="b" l="l" r="r" t="t"/>
              <a:pathLst>
                <a:path extrusionOk="0" h="82725" w="21241">
                  <a:moveTo>
                    <a:pt x="10620" y="0"/>
                  </a:moveTo>
                  <a:cubicBezTo>
                    <a:pt x="4756" y="0"/>
                    <a:pt x="1" y="4755"/>
                    <a:pt x="1" y="10620"/>
                  </a:cubicBezTo>
                  <a:lnTo>
                    <a:pt x="1" y="82725"/>
                  </a:lnTo>
                  <a:lnTo>
                    <a:pt x="21241" y="82725"/>
                  </a:lnTo>
                  <a:lnTo>
                    <a:pt x="21241" y="10620"/>
                  </a:lnTo>
                  <a:cubicBezTo>
                    <a:pt x="21241" y="4755"/>
                    <a:pt x="16486" y="0"/>
                    <a:pt x="1062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64"/>
            <p:cNvSpPr/>
            <p:nvPr/>
          </p:nvSpPr>
          <p:spPr>
            <a:xfrm>
              <a:off x="4218650" y="1251625"/>
              <a:ext cx="529425" cy="6950"/>
            </a:xfrm>
            <a:custGeom>
              <a:rect b="b" l="l" r="r" t="t"/>
              <a:pathLst>
                <a:path extrusionOk="0" h="278" w="21177">
                  <a:moveTo>
                    <a:pt x="10588" y="1"/>
                  </a:moveTo>
                  <a:cubicBezTo>
                    <a:pt x="4741" y="1"/>
                    <a:pt x="1" y="63"/>
                    <a:pt x="1" y="139"/>
                  </a:cubicBezTo>
                  <a:cubicBezTo>
                    <a:pt x="1" y="215"/>
                    <a:pt x="4739" y="278"/>
                    <a:pt x="10588" y="278"/>
                  </a:cubicBezTo>
                  <a:cubicBezTo>
                    <a:pt x="16437" y="278"/>
                    <a:pt x="21176" y="215"/>
                    <a:pt x="21176" y="139"/>
                  </a:cubicBezTo>
                  <a:cubicBezTo>
                    <a:pt x="21176" y="63"/>
                    <a:pt x="16434"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64"/>
            <p:cNvSpPr/>
            <p:nvPr/>
          </p:nvSpPr>
          <p:spPr>
            <a:xfrm>
              <a:off x="4218650" y="1711850"/>
              <a:ext cx="529425" cy="6925"/>
            </a:xfrm>
            <a:custGeom>
              <a:rect b="b" l="l" r="r" t="t"/>
              <a:pathLst>
                <a:path extrusionOk="0" h="277" w="21177">
                  <a:moveTo>
                    <a:pt x="10588" y="1"/>
                  </a:moveTo>
                  <a:cubicBezTo>
                    <a:pt x="4741" y="1"/>
                    <a:pt x="1" y="62"/>
                    <a:pt x="1" y="138"/>
                  </a:cubicBezTo>
                  <a:cubicBezTo>
                    <a:pt x="1" y="215"/>
                    <a:pt x="4739" y="277"/>
                    <a:pt x="10588" y="277"/>
                  </a:cubicBezTo>
                  <a:cubicBezTo>
                    <a:pt x="16437" y="277"/>
                    <a:pt x="21176" y="215"/>
                    <a:pt x="21176" y="138"/>
                  </a:cubicBezTo>
                  <a:cubicBezTo>
                    <a:pt x="21176" y="62"/>
                    <a:pt x="16434"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64"/>
            <p:cNvSpPr/>
            <p:nvPr/>
          </p:nvSpPr>
          <p:spPr>
            <a:xfrm>
              <a:off x="4362400" y="1255100"/>
              <a:ext cx="6925" cy="460200"/>
            </a:xfrm>
            <a:custGeom>
              <a:rect b="b" l="l" r="r" t="t"/>
              <a:pathLst>
                <a:path extrusionOk="0" h="18408" w="277">
                  <a:moveTo>
                    <a:pt x="139" y="0"/>
                  </a:moveTo>
                  <a:cubicBezTo>
                    <a:pt x="62" y="0"/>
                    <a:pt x="1" y="4123"/>
                    <a:pt x="1" y="9205"/>
                  </a:cubicBezTo>
                  <a:cubicBezTo>
                    <a:pt x="1" y="14288"/>
                    <a:pt x="62" y="18408"/>
                    <a:pt x="139" y="18408"/>
                  </a:cubicBezTo>
                  <a:cubicBezTo>
                    <a:pt x="215" y="18408"/>
                    <a:pt x="277" y="14289"/>
                    <a:pt x="277" y="9205"/>
                  </a:cubicBezTo>
                  <a:cubicBezTo>
                    <a:pt x="277" y="4121"/>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64"/>
            <p:cNvSpPr/>
            <p:nvPr/>
          </p:nvSpPr>
          <p:spPr>
            <a:xfrm>
              <a:off x="4428075" y="1370275"/>
              <a:ext cx="38875" cy="37400"/>
            </a:xfrm>
            <a:custGeom>
              <a:rect b="b" l="l" r="r" t="t"/>
              <a:pathLst>
                <a:path extrusionOk="0" h="1496" w="1555">
                  <a:moveTo>
                    <a:pt x="749" y="1"/>
                  </a:moveTo>
                  <a:cubicBezTo>
                    <a:pt x="336" y="1"/>
                    <a:pt x="1" y="335"/>
                    <a:pt x="1" y="748"/>
                  </a:cubicBezTo>
                  <a:cubicBezTo>
                    <a:pt x="1" y="1051"/>
                    <a:pt x="183" y="1323"/>
                    <a:pt x="463" y="1438"/>
                  </a:cubicBezTo>
                  <a:cubicBezTo>
                    <a:pt x="555" y="1477"/>
                    <a:pt x="652" y="1495"/>
                    <a:pt x="748" y="1495"/>
                  </a:cubicBezTo>
                  <a:cubicBezTo>
                    <a:pt x="943" y="1495"/>
                    <a:pt x="1134" y="1419"/>
                    <a:pt x="1277" y="1277"/>
                  </a:cubicBezTo>
                  <a:cubicBezTo>
                    <a:pt x="1491" y="1063"/>
                    <a:pt x="1554" y="742"/>
                    <a:pt x="1439" y="462"/>
                  </a:cubicBezTo>
                  <a:cubicBezTo>
                    <a:pt x="1323" y="183"/>
                    <a:pt x="1051" y="1"/>
                    <a:pt x="7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64"/>
            <p:cNvSpPr/>
            <p:nvPr/>
          </p:nvSpPr>
          <p:spPr>
            <a:xfrm>
              <a:off x="4428075" y="1529425"/>
              <a:ext cx="38875" cy="37400"/>
            </a:xfrm>
            <a:custGeom>
              <a:rect b="b" l="l" r="r" t="t"/>
              <a:pathLst>
                <a:path extrusionOk="0" h="1496" w="1555">
                  <a:moveTo>
                    <a:pt x="749" y="1"/>
                  </a:moveTo>
                  <a:cubicBezTo>
                    <a:pt x="336" y="1"/>
                    <a:pt x="1" y="334"/>
                    <a:pt x="1" y="747"/>
                  </a:cubicBezTo>
                  <a:cubicBezTo>
                    <a:pt x="1" y="1050"/>
                    <a:pt x="183" y="1322"/>
                    <a:pt x="463" y="1438"/>
                  </a:cubicBezTo>
                  <a:cubicBezTo>
                    <a:pt x="555" y="1477"/>
                    <a:pt x="652" y="1495"/>
                    <a:pt x="748" y="1495"/>
                  </a:cubicBezTo>
                  <a:cubicBezTo>
                    <a:pt x="943" y="1495"/>
                    <a:pt x="1134" y="1419"/>
                    <a:pt x="1277" y="1276"/>
                  </a:cubicBezTo>
                  <a:cubicBezTo>
                    <a:pt x="1491" y="1063"/>
                    <a:pt x="1554" y="741"/>
                    <a:pt x="1439" y="461"/>
                  </a:cubicBezTo>
                  <a:cubicBezTo>
                    <a:pt x="1323" y="183"/>
                    <a:pt x="1051" y="1"/>
                    <a:pt x="7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64"/>
            <p:cNvSpPr/>
            <p:nvPr/>
          </p:nvSpPr>
          <p:spPr>
            <a:xfrm>
              <a:off x="4218650" y="2647900"/>
              <a:ext cx="529425" cy="6950"/>
            </a:xfrm>
            <a:custGeom>
              <a:rect b="b" l="l" r="r" t="t"/>
              <a:pathLst>
                <a:path extrusionOk="0" h="278" w="21177">
                  <a:moveTo>
                    <a:pt x="10588" y="0"/>
                  </a:moveTo>
                  <a:cubicBezTo>
                    <a:pt x="4741" y="0"/>
                    <a:pt x="1" y="63"/>
                    <a:pt x="1" y="139"/>
                  </a:cubicBezTo>
                  <a:cubicBezTo>
                    <a:pt x="1" y="215"/>
                    <a:pt x="4739" y="277"/>
                    <a:pt x="10588" y="277"/>
                  </a:cubicBezTo>
                  <a:cubicBezTo>
                    <a:pt x="16437" y="277"/>
                    <a:pt x="21176" y="215"/>
                    <a:pt x="21176" y="139"/>
                  </a:cubicBezTo>
                  <a:cubicBezTo>
                    <a:pt x="21176" y="63"/>
                    <a:pt x="16434"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64"/>
            <p:cNvSpPr/>
            <p:nvPr/>
          </p:nvSpPr>
          <p:spPr>
            <a:xfrm>
              <a:off x="4362400" y="2191175"/>
              <a:ext cx="6925" cy="460200"/>
            </a:xfrm>
            <a:custGeom>
              <a:rect b="b" l="l" r="r" t="t"/>
              <a:pathLst>
                <a:path extrusionOk="0" h="18408" w="277">
                  <a:moveTo>
                    <a:pt x="139" y="0"/>
                  </a:moveTo>
                  <a:cubicBezTo>
                    <a:pt x="62" y="0"/>
                    <a:pt x="1" y="4121"/>
                    <a:pt x="1" y="9205"/>
                  </a:cubicBezTo>
                  <a:cubicBezTo>
                    <a:pt x="1" y="14288"/>
                    <a:pt x="62" y="18408"/>
                    <a:pt x="139" y="18408"/>
                  </a:cubicBezTo>
                  <a:cubicBezTo>
                    <a:pt x="215" y="18408"/>
                    <a:pt x="277" y="14289"/>
                    <a:pt x="277" y="9205"/>
                  </a:cubicBezTo>
                  <a:cubicBezTo>
                    <a:pt x="277" y="4120"/>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64"/>
            <p:cNvSpPr/>
            <p:nvPr/>
          </p:nvSpPr>
          <p:spPr>
            <a:xfrm>
              <a:off x="4428075" y="2306350"/>
              <a:ext cx="37425" cy="37375"/>
            </a:xfrm>
            <a:custGeom>
              <a:rect b="b" l="l" r="r" t="t"/>
              <a:pathLst>
                <a:path extrusionOk="0" h="1495" w="1497">
                  <a:moveTo>
                    <a:pt x="749" y="0"/>
                  </a:moveTo>
                  <a:cubicBezTo>
                    <a:pt x="336" y="0"/>
                    <a:pt x="1" y="335"/>
                    <a:pt x="1" y="748"/>
                  </a:cubicBezTo>
                  <a:cubicBezTo>
                    <a:pt x="1" y="1160"/>
                    <a:pt x="336" y="1495"/>
                    <a:pt x="749" y="1495"/>
                  </a:cubicBezTo>
                  <a:cubicBezTo>
                    <a:pt x="1162" y="1495"/>
                    <a:pt x="1496" y="1160"/>
                    <a:pt x="1496" y="748"/>
                  </a:cubicBezTo>
                  <a:cubicBezTo>
                    <a:pt x="1496" y="335"/>
                    <a:pt x="1162" y="0"/>
                    <a:pt x="7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64"/>
            <p:cNvSpPr/>
            <p:nvPr/>
          </p:nvSpPr>
          <p:spPr>
            <a:xfrm>
              <a:off x="4428075" y="2465475"/>
              <a:ext cx="37425" cy="37400"/>
            </a:xfrm>
            <a:custGeom>
              <a:rect b="b" l="l" r="r" t="t"/>
              <a:pathLst>
                <a:path extrusionOk="0" h="1496" w="1497">
                  <a:moveTo>
                    <a:pt x="749" y="0"/>
                  </a:moveTo>
                  <a:cubicBezTo>
                    <a:pt x="336" y="0"/>
                    <a:pt x="1" y="335"/>
                    <a:pt x="1" y="748"/>
                  </a:cubicBezTo>
                  <a:cubicBezTo>
                    <a:pt x="1" y="1161"/>
                    <a:pt x="336" y="1496"/>
                    <a:pt x="749" y="1496"/>
                  </a:cubicBezTo>
                  <a:cubicBezTo>
                    <a:pt x="1162" y="1496"/>
                    <a:pt x="1496" y="1161"/>
                    <a:pt x="1496" y="748"/>
                  </a:cubicBezTo>
                  <a:cubicBezTo>
                    <a:pt x="1496" y="335"/>
                    <a:pt x="1162" y="0"/>
                    <a:pt x="7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64"/>
            <p:cNvSpPr/>
            <p:nvPr/>
          </p:nvSpPr>
          <p:spPr>
            <a:xfrm>
              <a:off x="4218650" y="2184050"/>
              <a:ext cx="529425" cy="6925"/>
            </a:xfrm>
            <a:custGeom>
              <a:rect b="b" l="l" r="r" t="t"/>
              <a:pathLst>
                <a:path extrusionOk="0" h="277" w="21177">
                  <a:moveTo>
                    <a:pt x="10589" y="0"/>
                  </a:moveTo>
                  <a:cubicBezTo>
                    <a:pt x="4740" y="0"/>
                    <a:pt x="1" y="63"/>
                    <a:pt x="1" y="139"/>
                  </a:cubicBezTo>
                  <a:cubicBezTo>
                    <a:pt x="1" y="215"/>
                    <a:pt x="4743" y="276"/>
                    <a:pt x="10589" y="276"/>
                  </a:cubicBezTo>
                  <a:cubicBezTo>
                    <a:pt x="16436" y="276"/>
                    <a:pt x="21176" y="215"/>
                    <a:pt x="21176" y="139"/>
                  </a:cubicBezTo>
                  <a:cubicBezTo>
                    <a:pt x="21176" y="62"/>
                    <a:pt x="16437" y="0"/>
                    <a:pt x="105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64"/>
            <p:cNvSpPr/>
            <p:nvPr/>
          </p:nvSpPr>
          <p:spPr>
            <a:xfrm>
              <a:off x="4597375" y="1727300"/>
              <a:ext cx="6900" cy="460225"/>
            </a:xfrm>
            <a:custGeom>
              <a:rect b="b" l="l" r="r" t="t"/>
              <a:pathLst>
                <a:path extrusionOk="0" h="18409" w="276">
                  <a:moveTo>
                    <a:pt x="139" y="1"/>
                  </a:moveTo>
                  <a:cubicBezTo>
                    <a:pt x="63" y="1"/>
                    <a:pt x="0" y="4122"/>
                    <a:pt x="0" y="9206"/>
                  </a:cubicBezTo>
                  <a:cubicBezTo>
                    <a:pt x="0" y="14288"/>
                    <a:pt x="63" y="18409"/>
                    <a:pt x="139" y="18409"/>
                  </a:cubicBezTo>
                  <a:cubicBezTo>
                    <a:pt x="216" y="18409"/>
                    <a:pt x="276" y="14290"/>
                    <a:pt x="276" y="9206"/>
                  </a:cubicBezTo>
                  <a:cubicBezTo>
                    <a:pt x="276" y="4121"/>
                    <a:pt x="214" y="1"/>
                    <a:pt x="13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64"/>
            <p:cNvSpPr/>
            <p:nvPr/>
          </p:nvSpPr>
          <p:spPr>
            <a:xfrm>
              <a:off x="4499750" y="1842500"/>
              <a:ext cx="38900" cy="37375"/>
            </a:xfrm>
            <a:custGeom>
              <a:rect b="b" l="l" r="r" t="t"/>
              <a:pathLst>
                <a:path extrusionOk="0" h="1495" w="1556">
                  <a:moveTo>
                    <a:pt x="807" y="0"/>
                  </a:moveTo>
                  <a:cubicBezTo>
                    <a:pt x="505" y="0"/>
                    <a:pt x="233" y="183"/>
                    <a:pt x="117" y="462"/>
                  </a:cubicBezTo>
                  <a:cubicBezTo>
                    <a:pt x="1" y="741"/>
                    <a:pt x="65" y="1062"/>
                    <a:pt x="279" y="1275"/>
                  </a:cubicBezTo>
                  <a:cubicBezTo>
                    <a:pt x="422" y="1419"/>
                    <a:pt x="614" y="1495"/>
                    <a:pt x="808" y="1495"/>
                  </a:cubicBezTo>
                  <a:cubicBezTo>
                    <a:pt x="904" y="1495"/>
                    <a:pt x="1001" y="1476"/>
                    <a:pt x="1094" y="1438"/>
                  </a:cubicBezTo>
                  <a:cubicBezTo>
                    <a:pt x="1373" y="1323"/>
                    <a:pt x="1555" y="1050"/>
                    <a:pt x="1555" y="748"/>
                  </a:cubicBezTo>
                  <a:cubicBezTo>
                    <a:pt x="1555" y="335"/>
                    <a:pt x="1220" y="0"/>
                    <a:pt x="8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64"/>
            <p:cNvSpPr/>
            <p:nvPr/>
          </p:nvSpPr>
          <p:spPr>
            <a:xfrm>
              <a:off x="4499750" y="2001625"/>
              <a:ext cx="38900" cy="37375"/>
            </a:xfrm>
            <a:custGeom>
              <a:rect b="b" l="l" r="r" t="t"/>
              <a:pathLst>
                <a:path extrusionOk="0" h="1495" w="1556">
                  <a:moveTo>
                    <a:pt x="807" y="0"/>
                  </a:moveTo>
                  <a:cubicBezTo>
                    <a:pt x="505" y="0"/>
                    <a:pt x="233" y="182"/>
                    <a:pt x="117" y="462"/>
                  </a:cubicBezTo>
                  <a:cubicBezTo>
                    <a:pt x="1" y="740"/>
                    <a:pt x="65" y="1062"/>
                    <a:pt x="279" y="1276"/>
                  </a:cubicBezTo>
                  <a:cubicBezTo>
                    <a:pt x="422" y="1419"/>
                    <a:pt x="613" y="1495"/>
                    <a:pt x="808" y="1495"/>
                  </a:cubicBezTo>
                  <a:cubicBezTo>
                    <a:pt x="904" y="1495"/>
                    <a:pt x="1001" y="1476"/>
                    <a:pt x="1094" y="1438"/>
                  </a:cubicBezTo>
                  <a:cubicBezTo>
                    <a:pt x="1373" y="1323"/>
                    <a:pt x="1555" y="1049"/>
                    <a:pt x="1555" y="748"/>
                  </a:cubicBezTo>
                  <a:cubicBezTo>
                    <a:pt x="1555" y="335"/>
                    <a:pt x="1220" y="0"/>
                    <a:pt x="8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64"/>
            <p:cNvSpPr/>
            <p:nvPr/>
          </p:nvSpPr>
          <p:spPr>
            <a:xfrm>
              <a:off x="4588775" y="1074800"/>
              <a:ext cx="126500" cy="225750"/>
            </a:xfrm>
            <a:custGeom>
              <a:rect b="b" l="l" r="r" t="t"/>
              <a:pathLst>
                <a:path extrusionOk="0" h="9030" w="5060">
                  <a:moveTo>
                    <a:pt x="34" y="1"/>
                  </a:moveTo>
                  <a:cubicBezTo>
                    <a:pt x="30" y="1"/>
                    <a:pt x="27" y="2"/>
                    <a:pt x="26" y="3"/>
                  </a:cubicBezTo>
                  <a:cubicBezTo>
                    <a:pt x="0" y="48"/>
                    <a:pt x="535" y="333"/>
                    <a:pt x="1255" y="969"/>
                  </a:cubicBezTo>
                  <a:cubicBezTo>
                    <a:pt x="1620" y="1280"/>
                    <a:pt x="2004" y="1706"/>
                    <a:pt x="2400" y="2198"/>
                  </a:cubicBezTo>
                  <a:cubicBezTo>
                    <a:pt x="2813" y="2748"/>
                    <a:pt x="3176" y="3335"/>
                    <a:pt x="3487" y="3948"/>
                  </a:cubicBezTo>
                  <a:cubicBezTo>
                    <a:pt x="4142" y="5261"/>
                    <a:pt x="4500" y="6554"/>
                    <a:pt x="4710" y="7494"/>
                  </a:cubicBezTo>
                  <a:cubicBezTo>
                    <a:pt x="4917" y="8434"/>
                    <a:pt x="4994" y="9030"/>
                    <a:pt x="5039" y="9030"/>
                  </a:cubicBezTo>
                  <a:cubicBezTo>
                    <a:pt x="5040" y="9030"/>
                    <a:pt x="5040" y="9030"/>
                    <a:pt x="5040" y="9030"/>
                  </a:cubicBezTo>
                  <a:cubicBezTo>
                    <a:pt x="5059" y="9028"/>
                    <a:pt x="5059" y="8878"/>
                    <a:pt x="5043" y="8604"/>
                  </a:cubicBezTo>
                  <a:cubicBezTo>
                    <a:pt x="5029" y="8332"/>
                    <a:pt x="4981" y="7939"/>
                    <a:pt x="4902" y="7457"/>
                  </a:cubicBezTo>
                  <a:cubicBezTo>
                    <a:pt x="4737" y="6496"/>
                    <a:pt x="4404" y="5169"/>
                    <a:pt x="3734" y="3825"/>
                  </a:cubicBezTo>
                  <a:cubicBezTo>
                    <a:pt x="3415" y="3193"/>
                    <a:pt x="3036" y="2597"/>
                    <a:pt x="2600" y="2042"/>
                  </a:cubicBezTo>
                  <a:cubicBezTo>
                    <a:pt x="2182" y="1543"/>
                    <a:pt x="1772" y="1119"/>
                    <a:pt x="1381" y="821"/>
                  </a:cubicBezTo>
                  <a:cubicBezTo>
                    <a:pt x="1196" y="658"/>
                    <a:pt x="1006" y="540"/>
                    <a:pt x="846" y="431"/>
                  </a:cubicBezTo>
                  <a:cubicBezTo>
                    <a:pt x="710" y="333"/>
                    <a:pt x="566" y="247"/>
                    <a:pt x="416" y="174"/>
                  </a:cubicBezTo>
                  <a:cubicBezTo>
                    <a:pt x="200" y="61"/>
                    <a:pt x="66" y="1"/>
                    <a:pt x="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64"/>
            <p:cNvSpPr/>
            <p:nvPr/>
          </p:nvSpPr>
          <p:spPr>
            <a:xfrm>
              <a:off x="4499425" y="1050800"/>
              <a:ext cx="38925" cy="9425"/>
            </a:xfrm>
            <a:custGeom>
              <a:rect b="b" l="l" r="r" t="t"/>
              <a:pathLst>
                <a:path extrusionOk="0" h="377" w="1557">
                  <a:moveTo>
                    <a:pt x="267" y="1"/>
                  </a:moveTo>
                  <a:cubicBezTo>
                    <a:pt x="117" y="1"/>
                    <a:pt x="20" y="20"/>
                    <a:pt x="14" y="59"/>
                  </a:cubicBezTo>
                  <a:cubicBezTo>
                    <a:pt x="1" y="134"/>
                    <a:pt x="333" y="253"/>
                    <a:pt x="756" y="325"/>
                  </a:cubicBezTo>
                  <a:cubicBezTo>
                    <a:pt x="961" y="359"/>
                    <a:pt x="1149" y="377"/>
                    <a:pt x="1290" y="377"/>
                  </a:cubicBezTo>
                  <a:cubicBezTo>
                    <a:pt x="1440" y="377"/>
                    <a:pt x="1537" y="357"/>
                    <a:pt x="1544" y="318"/>
                  </a:cubicBezTo>
                  <a:cubicBezTo>
                    <a:pt x="1557" y="244"/>
                    <a:pt x="1225" y="125"/>
                    <a:pt x="803" y="53"/>
                  </a:cubicBezTo>
                  <a:cubicBezTo>
                    <a:pt x="597" y="18"/>
                    <a:pt x="409" y="1"/>
                    <a:pt x="2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64"/>
            <p:cNvSpPr/>
            <p:nvPr/>
          </p:nvSpPr>
          <p:spPr>
            <a:xfrm>
              <a:off x="3364800" y="238125"/>
              <a:ext cx="857250" cy="3413275"/>
            </a:xfrm>
            <a:custGeom>
              <a:rect b="b" l="l" r="r" t="t"/>
              <a:pathLst>
                <a:path extrusionOk="0" h="136531" w="34290">
                  <a:moveTo>
                    <a:pt x="15343" y="0"/>
                  </a:moveTo>
                  <a:cubicBezTo>
                    <a:pt x="13406" y="0"/>
                    <a:pt x="11640" y="1104"/>
                    <a:pt x="10792" y="2845"/>
                  </a:cubicBezTo>
                  <a:lnTo>
                    <a:pt x="3343" y="16905"/>
                  </a:lnTo>
                  <a:cubicBezTo>
                    <a:pt x="1147" y="21048"/>
                    <a:pt x="1" y="25664"/>
                    <a:pt x="1" y="30352"/>
                  </a:cubicBezTo>
                  <a:lnTo>
                    <a:pt x="1" y="128187"/>
                  </a:lnTo>
                  <a:lnTo>
                    <a:pt x="13062" y="136530"/>
                  </a:lnTo>
                  <a:lnTo>
                    <a:pt x="22117" y="136530"/>
                  </a:lnTo>
                  <a:lnTo>
                    <a:pt x="34289" y="128187"/>
                  </a:lnTo>
                  <a:lnTo>
                    <a:pt x="34289" y="30784"/>
                  </a:lnTo>
                  <a:cubicBezTo>
                    <a:pt x="34289" y="26290"/>
                    <a:pt x="33235" y="21858"/>
                    <a:pt x="31211" y="17846"/>
                  </a:cubicBezTo>
                  <a:lnTo>
                    <a:pt x="23611" y="2782"/>
                  </a:lnTo>
                  <a:cubicBezTo>
                    <a:pt x="22750" y="1076"/>
                    <a:pt x="21002" y="0"/>
                    <a:pt x="19091" y="0"/>
                  </a:cubicBez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64"/>
            <p:cNvSpPr/>
            <p:nvPr/>
          </p:nvSpPr>
          <p:spPr>
            <a:xfrm>
              <a:off x="2543450" y="1788275"/>
              <a:ext cx="821375" cy="1459900"/>
            </a:xfrm>
            <a:custGeom>
              <a:rect b="b" l="l" r="r" t="t"/>
              <a:pathLst>
                <a:path extrusionOk="0" h="58396" w="32855">
                  <a:moveTo>
                    <a:pt x="32855" y="0"/>
                  </a:moveTo>
                  <a:cubicBezTo>
                    <a:pt x="32855" y="0"/>
                    <a:pt x="27481" y="23309"/>
                    <a:pt x="13740" y="33614"/>
                  </a:cubicBezTo>
                  <a:cubicBezTo>
                    <a:pt x="0" y="43920"/>
                    <a:pt x="0" y="58396"/>
                    <a:pt x="0" y="58396"/>
                  </a:cubicBezTo>
                  <a:lnTo>
                    <a:pt x="32855" y="58396"/>
                  </a:lnTo>
                  <a:lnTo>
                    <a:pt x="32855" y="0"/>
                  </a:ln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64"/>
            <p:cNvSpPr/>
            <p:nvPr/>
          </p:nvSpPr>
          <p:spPr>
            <a:xfrm>
              <a:off x="4222025" y="1788275"/>
              <a:ext cx="821375" cy="1459900"/>
            </a:xfrm>
            <a:custGeom>
              <a:rect b="b" l="l" r="r" t="t"/>
              <a:pathLst>
                <a:path extrusionOk="0" h="58396" w="32855">
                  <a:moveTo>
                    <a:pt x="0" y="0"/>
                  </a:moveTo>
                  <a:lnTo>
                    <a:pt x="0" y="58396"/>
                  </a:lnTo>
                  <a:lnTo>
                    <a:pt x="32855" y="58396"/>
                  </a:lnTo>
                  <a:cubicBezTo>
                    <a:pt x="32855" y="58396"/>
                    <a:pt x="32855" y="43920"/>
                    <a:pt x="19115" y="33614"/>
                  </a:cubicBezTo>
                  <a:cubicBezTo>
                    <a:pt x="5374" y="23309"/>
                    <a:pt x="0" y="0"/>
                    <a:pt x="0"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64"/>
            <p:cNvSpPr/>
            <p:nvPr/>
          </p:nvSpPr>
          <p:spPr>
            <a:xfrm>
              <a:off x="2543450" y="1788275"/>
              <a:ext cx="821375" cy="1459900"/>
            </a:xfrm>
            <a:custGeom>
              <a:rect b="b" l="l" r="r" t="t"/>
              <a:pathLst>
                <a:path extrusionOk="0" h="58396" w="32855">
                  <a:moveTo>
                    <a:pt x="32855" y="0"/>
                  </a:moveTo>
                  <a:cubicBezTo>
                    <a:pt x="32855" y="0"/>
                    <a:pt x="27481" y="23309"/>
                    <a:pt x="13740" y="33614"/>
                  </a:cubicBezTo>
                  <a:cubicBezTo>
                    <a:pt x="0" y="43920"/>
                    <a:pt x="0" y="58396"/>
                    <a:pt x="0" y="58396"/>
                  </a:cubicBezTo>
                  <a:lnTo>
                    <a:pt x="32855" y="58396"/>
                  </a:lnTo>
                  <a:lnTo>
                    <a:pt x="32855" y="0"/>
                  </a:ln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64"/>
            <p:cNvSpPr/>
            <p:nvPr/>
          </p:nvSpPr>
          <p:spPr>
            <a:xfrm>
              <a:off x="4222025" y="1788275"/>
              <a:ext cx="821375" cy="1459900"/>
            </a:xfrm>
            <a:custGeom>
              <a:rect b="b" l="l" r="r" t="t"/>
              <a:pathLst>
                <a:path extrusionOk="0" h="58396" w="32855">
                  <a:moveTo>
                    <a:pt x="0" y="0"/>
                  </a:moveTo>
                  <a:lnTo>
                    <a:pt x="0" y="58396"/>
                  </a:lnTo>
                  <a:lnTo>
                    <a:pt x="32855" y="58396"/>
                  </a:lnTo>
                  <a:cubicBezTo>
                    <a:pt x="32855" y="58396"/>
                    <a:pt x="32855" y="43920"/>
                    <a:pt x="19115" y="33614"/>
                  </a:cubicBezTo>
                  <a:cubicBezTo>
                    <a:pt x="5374" y="23309"/>
                    <a:pt x="0" y="0"/>
                    <a:pt x="0" y="0"/>
                  </a:cubicBez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64"/>
            <p:cNvSpPr/>
            <p:nvPr/>
          </p:nvSpPr>
          <p:spPr>
            <a:xfrm>
              <a:off x="3567350" y="766300"/>
              <a:ext cx="452150" cy="310500"/>
            </a:xfrm>
            <a:custGeom>
              <a:rect b="b" l="l" r="r" t="t"/>
              <a:pathLst>
                <a:path extrusionOk="0" h="12420" w="18086">
                  <a:moveTo>
                    <a:pt x="6210" y="0"/>
                  </a:moveTo>
                  <a:cubicBezTo>
                    <a:pt x="2781" y="0"/>
                    <a:pt x="0" y="2780"/>
                    <a:pt x="0" y="6210"/>
                  </a:cubicBezTo>
                  <a:cubicBezTo>
                    <a:pt x="0" y="9640"/>
                    <a:pt x="2781" y="12419"/>
                    <a:pt x="6210" y="12419"/>
                  </a:cubicBezTo>
                  <a:lnTo>
                    <a:pt x="11876" y="12419"/>
                  </a:lnTo>
                  <a:cubicBezTo>
                    <a:pt x="15305" y="12419"/>
                    <a:pt x="18086" y="9640"/>
                    <a:pt x="18086" y="6210"/>
                  </a:cubicBezTo>
                  <a:cubicBezTo>
                    <a:pt x="18086" y="2780"/>
                    <a:pt x="15305" y="0"/>
                    <a:pt x="118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64"/>
            <p:cNvSpPr/>
            <p:nvPr/>
          </p:nvSpPr>
          <p:spPr>
            <a:xfrm>
              <a:off x="3364800" y="3356850"/>
              <a:ext cx="857250" cy="294550"/>
            </a:xfrm>
            <a:custGeom>
              <a:rect b="b" l="l" r="r" t="t"/>
              <a:pathLst>
                <a:path extrusionOk="0" h="11782" w="34290">
                  <a:moveTo>
                    <a:pt x="1" y="0"/>
                  </a:moveTo>
                  <a:lnTo>
                    <a:pt x="1" y="3438"/>
                  </a:lnTo>
                  <a:lnTo>
                    <a:pt x="13062" y="11781"/>
                  </a:lnTo>
                  <a:lnTo>
                    <a:pt x="22117" y="11781"/>
                  </a:lnTo>
                  <a:lnTo>
                    <a:pt x="34289" y="3438"/>
                  </a:lnTo>
                  <a:lnTo>
                    <a:pt x="34289" y="0"/>
                  </a:ln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 name="Google Shape;757;p64"/>
          <p:cNvSpPr/>
          <p:nvPr/>
        </p:nvSpPr>
        <p:spPr>
          <a:xfrm>
            <a:off x="954625" y="717025"/>
            <a:ext cx="1464900" cy="1464900"/>
          </a:xfrm>
          <a:prstGeom prst="ellipse">
            <a:avLst/>
          </a:pr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64"/>
          <p:cNvSpPr txBox="1"/>
          <p:nvPr/>
        </p:nvSpPr>
        <p:spPr>
          <a:xfrm>
            <a:off x="1086175" y="1073725"/>
            <a:ext cx="1201800" cy="75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sz="4800">
                <a:solidFill>
                  <a:srgbClr val="263238"/>
                </a:solidFill>
                <a:latin typeface="Karla"/>
                <a:ea typeface="Karla"/>
                <a:cs typeface="Karla"/>
                <a:sym typeface="Karla"/>
              </a:rPr>
              <a:t>03</a:t>
            </a:r>
            <a:endParaRPr b="1" sz="4800">
              <a:solidFill>
                <a:srgbClr val="263238"/>
              </a:solidFill>
              <a:latin typeface="Karla"/>
              <a:ea typeface="Karla"/>
              <a:cs typeface="Karla"/>
              <a:sym typeface="Karla"/>
            </a:endParaRPr>
          </a:p>
        </p:txBody>
      </p:sp>
      <p:sp>
        <p:nvSpPr>
          <p:cNvPr id="759" name="Google Shape;759;p64"/>
          <p:cNvSpPr txBox="1"/>
          <p:nvPr>
            <p:ph idx="12" type="sldNum"/>
          </p:nvPr>
        </p:nvSpPr>
        <p:spPr>
          <a:xfrm>
            <a:off x="8734202" y="5001825"/>
            <a:ext cx="409800" cy="153900"/>
          </a:xfrm>
          <a:prstGeom prst="rect">
            <a:avLst/>
          </a:prstGeom>
        </p:spPr>
        <p:txBody>
          <a:bodyPr anchorCtr="0" anchor="t" bIns="0" lIns="0" spcFirstLastPara="1" rIns="0" wrap="square" tIns="0">
            <a:noAutofit/>
          </a:body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3" name="Shape 763"/>
        <p:cNvGrpSpPr/>
        <p:nvPr/>
      </p:nvGrpSpPr>
      <p:grpSpPr>
        <a:xfrm>
          <a:off x="0" y="0"/>
          <a:ext cx="0" cy="0"/>
          <a:chOff x="0" y="0"/>
          <a:chExt cx="0" cy="0"/>
        </a:xfrm>
      </p:grpSpPr>
      <p:sp>
        <p:nvSpPr>
          <p:cNvPr id="764" name="Google Shape;764;p65"/>
          <p:cNvSpPr txBox="1"/>
          <p:nvPr>
            <p:ph idx="2" type="title"/>
          </p:nvPr>
        </p:nvSpPr>
        <p:spPr>
          <a:xfrm>
            <a:off x="768900" y="-54000"/>
            <a:ext cx="82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US">
                <a:solidFill>
                  <a:srgbClr val="263238"/>
                </a:solidFill>
                <a:latin typeface="Righteous"/>
                <a:ea typeface="Righteous"/>
                <a:cs typeface="Righteous"/>
                <a:sym typeface="Righteous"/>
              </a:rPr>
              <a:t>Overview</a:t>
            </a:r>
            <a:endParaRPr/>
          </a:p>
        </p:txBody>
      </p:sp>
      <p:sp>
        <p:nvSpPr>
          <p:cNvPr id="765" name="Google Shape;765;p65"/>
          <p:cNvSpPr txBox="1"/>
          <p:nvPr/>
        </p:nvSpPr>
        <p:spPr>
          <a:xfrm>
            <a:off x="768900" y="1247325"/>
            <a:ext cx="6915900" cy="1569900"/>
          </a:xfrm>
          <a:prstGeom prst="rect">
            <a:avLst/>
          </a:prstGeom>
          <a:noFill/>
          <a:ln>
            <a:noFill/>
          </a:ln>
        </p:spPr>
        <p:txBody>
          <a:bodyPr anchorCtr="0" anchor="t" bIns="91425" lIns="91425" spcFirstLastPara="1" rIns="91425" wrap="square" tIns="91425">
            <a:spAutoFit/>
          </a:bodyPr>
          <a:lstStyle/>
          <a:p>
            <a:pPr indent="-419100" lvl="0" marL="457200" marR="0" rtl="0" algn="l">
              <a:lnSpc>
                <a:spcPct val="100000"/>
              </a:lnSpc>
              <a:spcBef>
                <a:spcPts val="0"/>
              </a:spcBef>
              <a:spcAft>
                <a:spcPts val="0"/>
              </a:spcAft>
              <a:buClr>
                <a:srgbClr val="EF475B"/>
              </a:buClr>
              <a:buSzPts val="3000"/>
              <a:buFont typeface="Righteous"/>
              <a:buChar char="❖"/>
            </a:pPr>
            <a:r>
              <a:rPr lang="en-US" sz="3000">
                <a:solidFill>
                  <a:schemeClr val="dk2"/>
                </a:solidFill>
                <a:latin typeface="Abel"/>
                <a:ea typeface="Abel"/>
                <a:cs typeface="Abel"/>
                <a:sym typeface="Abel"/>
              </a:rPr>
              <a:t>Concepts and motivation </a:t>
            </a:r>
            <a:endParaRPr sz="3000">
              <a:solidFill>
                <a:schemeClr val="dk2"/>
              </a:solidFill>
              <a:latin typeface="Abel"/>
              <a:ea typeface="Abel"/>
              <a:cs typeface="Abel"/>
              <a:sym typeface="Abel"/>
            </a:endParaRPr>
          </a:p>
          <a:p>
            <a:pPr indent="-419100" lvl="0" marL="457200" marR="0" rtl="0" algn="l">
              <a:lnSpc>
                <a:spcPct val="100000"/>
              </a:lnSpc>
              <a:spcBef>
                <a:spcPts val="0"/>
              </a:spcBef>
              <a:spcAft>
                <a:spcPts val="0"/>
              </a:spcAft>
              <a:buClr>
                <a:srgbClr val="EF475B"/>
              </a:buClr>
              <a:buSzPts val="3000"/>
              <a:buFont typeface="Righteous"/>
              <a:buChar char="❖"/>
            </a:pPr>
            <a:r>
              <a:rPr lang="en-US" sz="3000">
                <a:solidFill>
                  <a:schemeClr val="dk2"/>
                </a:solidFill>
                <a:latin typeface="Abel"/>
                <a:ea typeface="Abel"/>
                <a:cs typeface="Abel"/>
                <a:sym typeface="Abel"/>
              </a:rPr>
              <a:t>Documentation</a:t>
            </a:r>
            <a:endParaRPr sz="3000">
              <a:solidFill>
                <a:schemeClr val="dk2"/>
              </a:solidFill>
              <a:latin typeface="Abel"/>
              <a:ea typeface="Abel"/>
              <a:cs typeface="Abel"/>
              <a:sym typeface="Abel"/>
            </a:endParaRPr>
          </a:p>
          <a:p>
            <a:pPr indent="-419100" lvl="0" marL="457200" marR="0" rtl="0" algn="l">
              <a:lnSpc>
                <a:spcPct val="100000"/>
              </a:lnSpc>
              <a:spcBef>
                <a:spcPts val="0"/>
              </a:spcBef>
              <a:spcAft>
                <a:spcPts val="0"/>
              </a:spcAft>
              <a:buClr>
                <a:srgbClr val="EF475B"/>
              </a:buClr>
              <a:buSzPts val="3000"/>
              <a:buFont typeface="Righteous"/>
              <a:buChar char="❖"/>
            </a:pPr>
            <a:r>
              <a:rPr lang="en-US" sz="3000">
                <a:solidFill>
                  <a:schemeClr val="dk2"/>
                </a:solidFill>
                <a:latin typeface="Abel"/>
                <a:ea typeface="Abel"/>
                <a:cs typeface="Abel"/>
                <a:sym typeface="Abel"/>
              </a:rPr>
              <a:t>Build and share an MLflow Project with Git</a:t>
            </a:r>
            <a:endParaRPr sz="3000">
              <a:solidFill>
                <a:schemeClr val="dk2"/>
              </a:solidFill>
              <a:latin typeface="Abel"/>
              <a:ea typeface="Abel"/>
              <a:cs typeface="Abel"/>
              <a:sym typeface="Abe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9" name="Shape 769"/>
        <p:cNvGrpSpPr/>
        <p:nvPr/>
      </p:nvGrpSpPr>
      <p:grpSpPr>
        <a:xfrm>
          <a:off x="0" y="0"/>
          <a:ext cx="0" cy="0"/>
          <a:chOff x="0" y="0"/>
          <a:chExt cx="0" cy="0"/>
        </a:xfrm>
      </p:grpSpPr>
      <p:sp>
        <p:nvSpPr>
          <p:cNvPr id="770" name="Google Shape;770;p66"/>
          <p:cNvSpPr txBox="1"/>
          <p:nvPr>
            <p:ph idx="2" type="title"/>
          </p:nvPr>
        </p:nvSpPr>
        <p:spPr>
          <a:xfrm>
            <a:off x="768900" y="-54000"/>
            <a:ext cx="82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US"/>
              <a:t>MLFlow Projects</a:t>
            </a:r>
            <a:endParaRPr/>
          </a:p>
        </p:txBody>
      </p:sp>
      <p:sp>
        <p:nvSpPr>
          <p:cNvPr id="771" name="Google Shape;771;p66"/>
          <p:cNvSpPr txBox="1"/>
          <p:nvPr/>
        </p:nvSpPr>
        <p:spPr>
          <a:xfrm>
            <a:off x="1399402" y="2187075"/>
            <a:ext cx="1096500" cy="49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800">
                <a:solidFill>
                  <a:srgbClr val="EF475B"/>
                </a:solidFill>
                <a:latin typeface="Karla"/>
                <a:ea typeface="Karla"/>
                <a:cs typeface="Karla"/>
                <a:sym typeface="Karla"/>
              </a:rPr>
              <a:t>MLFlow Projects</a:t>
            </a:r>
            <a:endParaRPr b="1" sz="1800">
              <a:solidFill>
                <a:srgbClr val="EF475B"/>
              </a:solidFill>
              <a:latin typeface="Karla"/>
              <a:ea typeface="Karla"/>
              <a:cs typeface="Karla"/>
              <a:sym typeface="Karla"/>
            </a:endParaRPr>
          </a:p>
        </p:txBody>
      </p:sp>
      <p:sp>
        <p:nvSpPr>
          <p:cNvPr id="772" name="Google Shape;772;p66"/>
          <p:cNvSpPr txBox="1"/>
          <p:nvPr/>
        </p:nvSpPr>
        <p:spPr>
          <a:xfrm>
            <a:off x="866002" y="2874974"/>
            <a:ext cx="2096100" cy="97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US">
                <a:solidFill>
                  <a:srgbClr val="263238"/>
                </a:solidFill>
                <a:latin typeface="Karla"/>
                <a:ea typeface="Karla"/>
                <a:cs typeface="Karla"/>
                <a:sym typeface="Karla"/>
              </a:rPr>
              <a:t>Package data science code in a format to reproduce runs on any platform</a:t>
            </a:r>
            <a:endParaRPr b="1">
              <a:solidFill>
                <a:srgbClr val="263238"/>
              </a:solidFill>
              <a:latin typeface="Karla"/>
              <a:ea typeface="Karla"/>
              <a:cs typeface="Karla"/>
              <a:sym typeface="Karla"/>
            </a:endParaRPr>
          </a:p>
          <a:p>
            <a:pPr indent="0" lvl="0" marL="0" rtl="0" algn="ctr">
              <a:spcBef>
                <a:spcPts val="0"/>
              </a:spcBef>
              <a:spcAft>
                <a:spcPts val="0"/>
              </a:spcAft>
              <a:buClr>
                <a:schemeClr val="dk1"/>
              </a:buClr>
              <a:buSzPts val="1100"/>
              <a:buFont typeface="Arial"/>
              <a:buNone/>
            </a:pPr>
            <a:r>
              <a:t/>
            </a:r>
            <a:endParaRPr b="1">
              <a:solidFill>
                <a:srgbClr val="263238"/>
              </a:solidFill>
              <a:latin typeface="Karla"/>
              <a:ea typeface="Karla"/>
              <a:cs typeface="Karla"/>
              <a:sym typeface="Karla"/>
            </a:endParaRPr>
          </a:p>
          <a:p>
            <a:pPr indent="0" lvl="0" marL="0" rtl="0" algn="ctr">
              <a:spcBef>
                <a:spcPts val="0"/>
              </a:spcBef>
              <a:spcAft>
                <a:spcPts val="0"/>
              </a:spcAft>
              <a:buNone/>
            </a:pPr>
            <a:r>
              <a:t/>
            </a:r>
            <a:endParaRPr b="1">
              <a:solidFill>
                <a:srgbClr val="263238"/>
              </a:solidFill>
              <a:latin typeface="Karla"/>
              <a:ea typeface="Karla"/>
              <a:cs typeface="Karla"/>
              <a:sym typeface="Karla"/>
            </a:endParaRPr>
          </a:p>
        </p:txBody>
      </p:sp>
      <p:sp>
        <p:nvSpPr>
          <p:cNvPr id="773" name="Google Shape;773;p66"/>
          <p:cNvSpPr/>
          <p:nvPr/>
        </p:nvSpPr>
        <p:spPr>
          <a:xfrm>
            <a:off x="1510259" y="1488763"/>
            <a:ext cx="807600" cy="807600"/>
          </a:xfrm>
          <a:prstGeom prst="ellipse">
            <a:avLst/>
          </a:prstGeom>
          <a:solidFill>
            <a:srgbClr val="E8505B">
              <a:alpha val="263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4" name="Google Shape;774;p66"/>
          <p:cNvGrpSpPr/>
          <p:nvPr/>
        </p:nvGrpSpPr>
        <p:grpSpPr>
          <a:xfrm>
            <a:off x="1587835" y="1651698"/>
            <a:ext cx="638485" cy="448084"/>
            <a:chOff x="7009649" y="1541981"/>
            <a:chExt cx="524940" cy="320655"/>
          </a:xfrm>
        </p:grpSpPr>
        <p:sp>
          <p:nvSpPr>
            <p:cNvPr id="775" name="Google Shape;775;p66"/>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66"/>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66"/>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66"/>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66"/>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66"/>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66"/>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66"/>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3" name="Google Shape;783;p66"/>
          <p:cNvSpPr txBox="1"/>
          <p:nvPr/>
        </p:nvSpPr>
        <p:spPr>
          <a:xfrm>
            <a:off x="3705925" y="1488775"/>
            <a:ext cx="4491600" cy="24936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accent1"/>
              </a:buClr>
              <a:buSzPts val="3000"/>
              <a:buFont typeface="Righteous"/>
              <a:buChar char="❖"/>
            </a:pPr>
            <a:r>
              <a:rPr b="1" lang="en-US" sz="3000" u="sng">
                <a:solidFill>
                  <a:schemeClr val="dk2"/>
                </a:solidFill>
                <a:latin typeface="Abel"/>
                <a:ea typeface="Abel"/>
                <a:cs typeface="Abel"/>
                <a:sym typeface="Abel"/>
              </a:rPr>
              <a:t>Reproducibility</a:t>
            </a:r>
            <a:endParaRPr b="1" sz="3000" u="sng">
              <a:solidFill>
                <a:schemeClr val="dk2"/>
              </a:solidFill>
              <a:latin typeface="Abel"/>
              <a:ea typeface="Abel"/>
              <a:cs typeface="Abel"/>
              <a:sym typeface="Abel"/>
            </a:endParaRPr>
          </a:p>
          <a:p>
            <a:pPr indent="0" lvl="0" marL="914400" rtl="0" algn="l">
              <a:spcBef>
                <a:spcPts val="0"/>
              </a:spcBef>
              <a:spcAft>
                <a:spcPts val="0"/>
              </a:spcAft>
              <a:buNone/>
            </a:pPr>
            <a:r>
              <a:t/>
            </a:r>
            <a:endParaRPr b="1" sz="3000" u="sng">
              <a:solidFill>
                <a:schemeClr val="dk2"/>
              </a:solidFill>
              <a:latin typeface="Abel"/>
              <a:ea typeface="Abel"/>
              <a:cs typeface="Abel"/>
              <a:sym typeface="Abel"/>
            </a:endParaRPr>
          </a:p>
          <a:p>
            <a:pPr indent="0" lvl="0" marL="457200" rtl="0" algn="l">
              <a:spcBef>
                <a:spcPts val="0"/>
              </a:spcBef>
              <a:spcAft>
                <a:spcPts val="0"/>
              </a:spcAft>
              <a:buNone/>
            </a:pPr>
            <a:r>
              <a:rPr lang="en-US" sz="3000">
                <a:solidFill>
                  <a:schemeClr val="dk2"/>
                </a:solidFill>
                <a:latin typeface="Abel"/>
                <a:ea typeface="Abel"/>
                <a:cs typeface="Abel"/>
                <a:sym typeface="Abel"/>
              </a:rPr>
              <a:t>…and how to not become another statistic in the </a:t>
            </a:r>
            <a:r>
              <a:rPr b="1" lang="en-US" sz="3000">
                <a:solidFill>
                  <a:schemeClr val="dk2"/>
                </a:solidFill>
                <a:latin typeface="Abel"/>
                <a:ea typeface="Abel"/>
                <a:cs typeface="Abel"/>
                <a:sym typeface="Abel"/>
              </a:rPr>
              <a:t>reproducibility crisis</a:t>
            </a:r>
            <a:endParaRPr b="1" sz="3000">
              <a:solidFill>
                <a:schemeClr val="dk2"/>
              </a:solidFill>
              <a:latin typeface="Abel"/>
              <a:ea typeface="Abel"/>
              <a:cs typeface="Abel"/>
              <a:sym typeface="Abe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7" name="Shape 787"/>
        <p:cNvGrpSpPr/>
        <p:nvPr/>
      </p:nvGrpSpPr>
      <p:grpSpPr>
        <a:xfrm>
          <a:off x="0" y="0"/>
          <a:ext cx="0" cy="0"/>
          <a:chOff x="0" y="0"/>
          <a:chExt cx="0" cy="0"/>
        </a:xfrm>
      </p:grpSpPr>
      <p:sp>
        <p:nvSpPr>
          <p:cNvPr id="788" name="Google Shape;788;p67"/>
          <p:cNvSpPr txBox="1"/>
          <p:nvPr>
            <p:ph idx="2" type="title"/>
          </p:nvPr>
        </p:nvSpPr>
        <p:spPr>
          <a:xfrm>
            <a:off x="768900" y="-54000"/>
            <a:ext cx="82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US"/>
              <a:t>MLFlow Projects - Virtual environments</a:t>
            </a:r>
            <a:endParaRPr/>
          </a:p>
        </p:txBody>
      </p:sp>
      <p:sp>
        <p:nvSpPr>
          <p:cNvPr id="789" name="Google Shape;789;p67"/>
          <p:cNvSpPr txBox="1"/>
          <p:nvPr>
            <p:ph idx="7" type="title"/>
          </p:nvPr>
        </p:nvSpPr>
        <p:spPr>
          <a:xfrm>
            <a:off x="1076700" y="1375404"/>
            <a:ext cx="2096100" cy="4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US" sz="2200"/>
              <a:t>Reproducibility:</a:t>
            </a:r>
            <a:endParaRPr sz="2200"/>
          </a:p>
        </p:txBody>
      </p:sp>
      <p:sp>
        <p:nvSpPr>
          <p:cNvPr id="790" name="Google Shape;790;p67"/>
          <p:cNvSpPr txBox="1"/>
          <p:nvPr>
            <p:ph idx="1" type="subTitle"/>
          </p:nvPr>
        </p:nvSpPr>
        <p:spPr>
          <a:xfrm>
            <a:off x="1183275" y="1875200"/>
            <a:ext cx="5302200" cy="2898300"/>
          </a:xfrm>
          <a:prstGeom prst="rect">
            <a:avLst/>
          </a:prstGeom>
        </p:spPr>
        <p:txBody>
          <a:bodyPr anchorCtr="0" anchor="t" bIns="91425" lIns="91425" spcFirstLastPara="1" rIns="91425" wrap="square" tIns="91425">
            <a:noAutofit/>
          </a:bodyPr>
          <a:lstStyle/>
          <a:p>
            <a:pPr indent="-355600" lvl="0" marL="457200" rtl="0" algn="l">
              <a:lnSpc>
                <a:spcPct val="90000"/>
              </a:lnSpc>
              <a:spcBef>
                <a:spcPts val="0"/>
              </a:spcBef>
              <a:spcAft>
                <a:spcPts val="0"/>
              </a:spcAft>
              <a:buSzPts val="2000"/>
              <a:buChar char="●"/>
            </a:pPr>
            <a:r>
              <a:rPr lang="en-US" sz="2000"/>
              <a:t>Data (processing methods)</a:t>
            </a:r>
            <a:endParaRPr sz="2000"/>
          </a:p>
          <a:p>
            <a:pPr indent="-355600" lvl="0" marL="457200" rtl="0" algn="l">
              <a:lnSpc>
                <a:spcPct val="90000"/>
              </a:lnSpc>
              <a:spcBef>
                <a:spcPts val="0"/>
              </a:spcBef>
              <a:spcAft>
                <a:spcPts val="0"/>
              </a:spcAft>
              <a:buSzPts val="2000"/>
              <a:buChar char="●"/>
            </a:pPr>
            <a:r>
              <a:rPr lang="en-US" sz="2000"/>
              <a:t>Code (package versions, logging)</a:t>
            </a:r>
            <a:endParaRPr sz="2000"/>
          </a:p>
          <a:p>
            <a:pPr indent="0" lvl="0" marL="0" rtl="0" algn="l">
              <a:lnSpc>
                <a:spcPct val="90000"/>
              </a:lnSpc>
              <a:spcBef>
                <a:spcPts val="0"/>
              </a:spcBef>
              <a:spcAft>
                <a:spcPts val="0"/>
              </a:spcAft>
              <a:buNone/>
            </a:pPr>
            <a:r>
              <a:t/>
            </a:r>
            <a:endParaRPr sz="2000"/>
          </a:p>
          <a:p>
            <a:pPr indent="0" lvl="0" marL="0" rtl="0" algn="l">
              <a:lnSpc>
                <a:spcPct val="90000"/>
              </a:lnSpc>
              <a:spcBef>
                <a:spcPts val="0"/>
              </a:spcBef>
              <a:spcAft>
                <a:spcPts val="0"/>
              </a:spcAft>
              <a:buNone/>
            </a:pPr>
            <a:r>
              <a:t/>
            </a:r>
            <a:endParaRPr sz="2000"/>
          </a:p>
          <a:p>
            <a:pPr indent="0" lvl="0" marL="0" rtl="0" algn="l">
              <a:lnSpc>
                <a:spcPct val="90000"/>
              </a:lnSpc>
              <a:spcBef>
                <a:spcPts val="0"/>
              </a:spcBef>
              <a:spcAft>
                <a:spcPts val="0"/>
              </a:spcAft>
              <a:buNone/>
            </a:pPr>
            <a:r>
              <a:rPr b="1" lang="en-US" sz="2000"/>
              <a:t>Other benefits:</a:t>
            </a:r>
            <a:endParaRPr b="1" sz="2000"/>
          </a:p>
          <a:p>
            <a:pPr indent="-355600" lvl="0" marL="457200" rtl="0" algn="l">
              <a:lnSpc>
                <a:spcPct val="90000"/>
              </a:lnSpc>
              <a:spcBef>
                <a:spcPts val="0"/>
              </a:spcBef>
              <a:spcAft>
                <a:spcPts val="0"/>
              </a:spcAft>
              <a:buSzPts val="2000"/>
              <a:buChar char="●"/>
            </a:pPr>
            <a:r>
              <a:rPr lang="en-US" sz="2000"/>
              <a:t>Platform-agnostic</a:t>
            </a:r>
            <a:endParaRPr sz="2000"/>
          </a:p>
          <a:p>
            <a:pPr indent="-355600" lvl="0" marL="457200" rtl="0" algn="l">
              <a:lnSpc>
                <a:spcPct val="90000"/>
              </a:lnSpc>
              <a:spcBef>
                <a:spcPts val="0"/>
              </a:spcBef>
              <a:spcAft>
                <a:spcPts val="0"/>
              </a:spcAft>
              <a:buSzPts val="2000"/>
              <a:buChar char="●"/>
            </a:pPr>
            <a:r>
              <a:rPr lang="en-US" sz="2000"/>
              <a:t>Automation</a:t>
            </a:r>
            <a:endParaRPr sz="2000"/>
          </a:p>
          <a:p>
            <a:pPr indent="-355600" lvl="0" marL="457200" rtl="0" algn="l">
              <a:lnSpc>
                <a:spcPct val="90000"/>
              </a:lnSpc>
              <a:spcBef>
                <a:spcPts val="0"/>
              </a:spcBef>
              <a:spcAft>
                <a:spcPts val="0"/>
              </a:spcAft>
              <a:buSzPts val="2000"/>
              <a:buChar char="●"/>
            </a:pPr>
            <a:r>
              <a:rPr lang="en-US" sz="2000"/>
              <a:t>Troubleshooting</a:t>
            </a:r>
            <a:endParaRPr sz="20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4" name="Shape 794"/>
        <p:cNvGrpSpPr/>
        <p:nvPr/>
      </p:nvGrpSpPr>
      <p:grpSpPr>
        <a:xfrm>
          <a:off x="0" y="0"/>
          <a:ext cx="0" cy="0"/>
          <a:chOff x="0" y="0"/>
          <a:chExt cx="0" cy="0"/>
        </a:xfrm>
      </p:grpSpPr>
      <p:sp>
        <p:nvSpPr>
          <p:cNvPr id="795" name="Google Shape;795;p68"/>
          <p:cNvSpPr txBox="1"/>
          <p:nvPr>
            <p:ph idx="2" type="title"/>
          </p:nvPr>
        </p:nvSpPr>
        <p:spPr>
          <a:xfrm>
            <a:off x="768900" y="-54000"/>
            <a:ext cx="82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US"/>
              <a:t>MLFlow Projects - Virtual environments</a:t>
            </a:r>
            <a:endParaRPr/>
          </a:p>
        </p:txBody>
      </p:sp>
      <p:sp>
        <p:nvSpPr>
          <p:cNvPr id="796" name="Google Shape;796;p68"/>
          <p:cNvSpPr txBox="1"/>
          <p:nvPr>
            <p:ph idx="7" type="title"/>
          </p:nvPr>
        </p:nvSpPr>
        <p:spPr>
          <a:xfrm>
            <a:off x="1076700" y="1375404"/>
            <a:ext cx="2096100" cy="4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US" sz="2200"/>
              <a:t>Reproducibility:</a:t>
            </a:r>
            <a:endParaRPr sz="2200"/>
          </a:p>
        </p:txBody>
      </p:sp>
      <p:sp>
        <p:nvSpPr>
          <p:cNvPr id="797" name="Google Shape;797;p68"/>
          <p:cNvSpPr txBox="1"/>
          <p:nvPr>
            <p:ph idx="1" type="subTitle"/>
          </p:nvPr>
        </p:nvSpPr>
        <p:spPr>
          <a:xfrm>
            <a:off x="1183275" y="1875200"/>
            <a:ext cx="5302200" cy="2898300"/>
          </a:xfrm>
          <a:prstGeom prst="rect">
            <a:avLst/>
          </a:prstGeom>
        </p:spPr>
        <p:txBody>
          <a:bodyPr anchorCtr="0" anchor="t" bIns="91425" lIns="91425" spcFirstLastPara="1" rIns="91425" wrap="square" tIns="91425">
            <a:noAutofit/>
          </a:bodyPr>
          <a:lstStyle/>
          <a:p>
            <a:pPr indent="-355600" lvl="0" marL="457200" rtl="0" algn="l">
              <a:lnSpc>
                <a:spcPct val="90000"/>
              </a:lnSpc>
              <a:spcBef>
                <a:spcPts val="0"/>
              </a:spcBef>
              <a:spcAft>
                <a:spcPts val="0"/>
              </a:spcAft>
              <a:buSzPts val="2000"/>
              <a:buChar char="●"/>
            </a:pPr>
            <a:r>
              <a:rPr lang="en-US" sz="2000"/>
              <a:t>Code (package versions, logging)</a:t>
            </a:r>
            <a:endParaRPr sz="2000"/>
          </a:p>
        </p:txBody>
      </p:sp>
      <p:pic>
        <p:nvPicPr>
          <p:cNvPr id="798" name="Google Shape;798;p68"/>
          <p:cNvPicPr preferRelativeResize="0"/>
          <p:nvPr/>
        </p:nvPicPr>
        <p:blipFill>
          <a:blip r:embed="rId3">
            <a:alphaModFix/>
          </a:blip>
          <a:stretch>
            <a:fillRect/>
          </a:stretch>
        </p:blipFill>
        <p:spPr>
          <a:xfrm>
            <a:off x="768900" y="2938250"/>
            <a:ext cx="4539827" cy="942100"/>
          </a:xfrm>
          <a:prstGeom prst="rect">
            <a:avLst/>
          </a:prstGeom>
          <a:noFill/>
          <a:ln>
            <a:noFill/>
          </a:ln>
        </p:spPr>
      </p:pic>
      <p:pic>
        <p:nvPicPr>
          <p:cNvPr id="799" name="Google Shape;799;p68"/>
          <p:cNvPicPr preferRelativeResize="0"/>
          <p:nvPr/>
        </p:nvPicPr>
        <p:blipFill>
          <a:blip r:embed="rId4">
            <a:alphaModFix/>
          </a:blip>
          <a:stretch>
            <a:fillRect/>
          </a:stretch>
        </p:blipFill>
        <p:spPr>
          <a:xfrm>
            <a:off x="5957450" y="2317400"/>
            <a:ext cx="2353725" cy="201390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3" name="Shape 803"/>
        <p:cNvGrpSpPr/>
        <p:nvPr/>
      </p:nvGrpSpPr>
      <p:grpSpPr>
        <a:xfrm>
          <a:off x="0" y="0"/>
          <a:ext cx="0" cy="0"/>
          <a:chOff x="0" y="0"/>
          <a:chExt cx="0" cy="0"/>
        </a:xfrm>
      </p:grpSpPr>
      <p:sp>
        <p:nvSpPr>
          <p:cNvPr id="804" name="Google Shape;804;p69"/>
          <p:cNvSpPr txBox="1"/>
          <p:nvPr>
            <p:ph idx="2" type="title"/>
          </p:nvPr>
        </p:nvSpPr>
        <p:spPr>
          <a:xfrm>
            <a:off x="768900" y="-54000"/>
            <a:ext cx="82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US"/>
              <a:t>MLFlow Projects - </a:t>
            </a:r>
            <a:r>
              <a:rPr i="1" lang="en-US"/>
              <a:t>MLProject</a:t>
            </a:r>
            <a:r>
              <a:rPr lang="en-US"/>
              <a:t> YAML file</a:t>
            </a:r>
            <a:endParaRPr/>
          </a:p>
        </p:txBody>
      </p:sp>
      <p:sp>
        <p:nvSpPr>
          <p:cNvPr id="805" name="Google Shape;805;p69"/>
          <p:cNvSpPr txBox="1"/>
          <p:nvPr>
            <p:ph idx="7" type="title"/>
          </p:nvPr>
        </p:nvSpPr>
        <p:spPr>
          <a:xfrm>
            <a:off x="1056550" y="1038550"/>
            <a:ext cx="2790300" cy="4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i="1" lang="en-US" sz="2200"/>
              <a:t>MLProject.</a:t>
            </a:r>
            <a:r>
              <a:rPr i="1" lang="en-US" sz="2200"/>
              <a:t>yaml</a:t>
            </a:r>
            <a:endParaRPr i="1" sz="2200"/>
          </a:p>
        </p:txBody>
      </p:sp>
      <p:sp>
        <p:nvSpPr>
          <p:cNvPr id="806" name="Google Shape;806;p69"/>
          <p:cNvSpPr txBox="1"/>
          <p:nvPr>
            <p:ph idx="1" type="subTitle"/>
          </p:nvPr>
        </p:nvSpPr>
        <p:spPr>
          <a:xfrm>
            <a:off x="1183275" y="1646600"/>
            <a:ext cx="5302200" cy="2898300"/>
          </a:xfrm>
          <a:prstGeom prst="rect">
            <a:avLst/>
          </a:prstGeom>
        </p:spPr>
        <p:txBody>
          <a:bodyPr anchorCtr="0" anchor="t" bIns="91425" lIns="91425" spcFirstLastPara="1" rIns="91425" wrap="square" tIns="91425">
            <a:noAutofit/>
          </a:bodyPr>
          <a:lstStyle/>
          <a:p>
            <a:pPr indent="-355600" lvl="0" marL="457200" rtl="0" algn="l">
              <a:lnSpc>
                <a:spcPct val="90000"/>
              </a:lnSpc>
              <a:spcBef>
                <a:spcPts val="0"/>
              </a:spcBef>
              <a:spcAft>
                <a:spcPts val="0"/>
              </a:spcAft>
              <a:buSzPts val="2000"/>
              <a:buChar char="●"/>
            </a:pPr>
            <a:r>
              <a:rPr b="1" lang="en-US" sz="2000"/>
              <a:t>Entry points</a:t>
            </a:r>
            <a:endParaRPr b="1" sz="2000"/>
          </a:p>
          <a:p>
            <a:pPr indent="-355600" lvl="1" marL="914400" rtl="0" algn="l">
              <a:lnSpc>
                <a:spcPct val="90000"/>
              </a:lnSpc>
              <a:spcBef>
                <a:spcPts val="0"/>
              </a:spcBef>
              <a:spcAft>
                <a:spcPts val="0"/>
              </a:spcAft>
              <a:buSzPts val="2000"/>
              <a:buChar char="○"/>
            </a:pPr>
            <a:r>
              <a:rPr lang="en-US" sz="2000"/>
              <a:t>Commands run within project</a:t>
            </a:r>
            <a:endParaRPr sz="2000"/>
          </a:p>
          <a:p>
            <a:pPr indent="-355600" lvl="1" marL="914400" rtl="0" algn="l">
              <a:lnSpc>
                <a:spcPct val="90000"/>
              </a:lnSpc>
              <a:spcBef>
                <a:spcPts val="0"/>
              </a:spcBef>
              <a:spcAft>
                <a:spcPts val="0"/>
              </a:spcAft>
              <a:buSzPts val="2000"/>
              <a:buChar char="○"/>
            </a:pPr>
            <a:r>
              <a:rPr b="1" i="1" lang="en-US" sz="2000"/>
              <a:t>Need at least one!</a:t>
            </a:r>
            <a:endParaRPr b="1" i="1" sz="2000"/>
          </a:p>
          <a:p>
            <a:pPr indent="0" lvl="0" marL="914400" rtl="0" algn="l">
              <a:lnSpc>
                <a:spcPct val="90000"/>
              </a:lnSpc>
              <a:spcBef>
                <a:spcPts val="0"/>
              </a:spcBef>
              <a:spcAft>
                <a:spcPts val="0"/>
              </a:spcAft>
              <a:buNone/>
            </a:pPr>
            <a:r>
              <a:t/>
            </a:r>
            <a:endParaRPr b="1" i="1" sz="2000"/>
          </a:p>
          <a:p>
            <a:pPr indent="-355600" lvl="0" marL="457200" rtl="0" algn="l">
              <a:lnSpc>
                <a:spcPct val="90000"/>
              </a:lnSpc>
              <a:spcBef>
                <a:spcPts val="0"/>
              </a:spcBef>
              <a:spcAft>
                <a:spcPts val="0"/>
              </a:spcAft>
              <a:buSzPts val="2000"/>
              <a:buChar char="●"/>
            </a:pPr>
            <a:r>
              <a:rPr b="1" lang="en-US" sz="2000"/>
              <a:t>Parameters</a:t>
            </a:r>
            <a:endParaRPr b="1" sz="2000"/>
          </a:p>
          <a:p>
            <a:pPr indent="-355600" lvl="1" marL="914400" rtl="0" algn="l">
              <a:lnSpc>
                <a:spcPct val="90000"/>
              </a:lnSpc>
              <a:spcBef>
                <a:spcPts val="0"/>
              </a:spcBef>
              <a:spcAft>
                <a:spcPts val="0"/>
              </a:spcAft>
              <a:buSzPts val="2000"/>
              <a:buChar char="○"/>
            </a:pPr>
            <a:r>
              <a:rPr lang="en-US" sz="2000"/>
              <a:t>Variables to be passed to entry point</a:t>
            </a:r>
            <a:endParaRPr sz="2000"/>
          </a:p>
          <a:p>
            <a:pPr indent="-355600" lvl="2" marL="1371600" rtl="0" algn="l">
              <a:lnSpc>
                <a:spcPct val="90000"/>
              </a:lnSpc>
              <a:spcBef>
                <a:spcPts val="0"/>
              </a:spcBef>
              <a:spcAft>
                <a:spcPts val="0"/>
              </a:spcAft>
              <a:buSzPts val="2000"/>
              <a:buChar char="■"/>
            </a:pPr>
            <a:r>
              <a:rPr i="1" lang="en-US" sz="2000"/>
              <a:t>File paths, options, etc.</a:t>
            </a:r>
            <a:endParaRPr i="1" sz="2000"/>
          </a:p>
          <a:p>
            <a:pPr indent="0" lvl="0" marL="914400" rtl="0" algn="l">
              <a:lnSpc>
                <a:spcPct val="90000"/>
              </a:lnSpc>
              <a:spcBef>
                <a:spcPts val="0"/>
              </a:spcBef>
              <a:spcAft>
                <a:spcPts val="0"/>
              </a:spcAft>
              <a:buNone/>
            </a:pPr>
            <a:r>
              <a:t/>
            </a:r>
            <a:endParaRPr b="1" i="1" sz="2000"/>
          </a:p>
          <a:p>
            <a:pPr indent="-355600" lvl="0" marL="457200" rtl="0" algn="l">
              <a:lnSpc>
                <a:spcPct val="90000"/>
              </a:lnSpc>
              <a:spcBef>
                <a:spcPts val="0"/>
              </a:spcBef>
              <a:spcAft>
                <a:spcPts val="0"/>
              </a:spcAft>
              <a:buSzPts val="2000"/>
              <a:buChar char="●"/>
            </a:pPr>
            <a:r>
              <a:rPr b="1" lang="en-US" sz="2000"/>
              <a:t>Environment</a:t>
            </a:r>
            <a:endParaRPr sz="2000"/>
          </a:p>
          <a:p>
            <a:pPr indent="-355600" lvl="1" marL="914400" rtl="0" algn="l">
              <a:lnSpc>
                <a:spcPct val="90000"/>
              </a:lnSpc>
              <a:spcBef>
                <a:spcPts val="0"/>
              </a:spcBef>
              <a:spcAft>
                <a:spcPts val="0"/>
              </a:spcAft>
              <a:buSzPts val="2000"/>
              <a:buChar char="○"/>
            </a:pPr>
            <a:r>
              <a:rPr lang="en-US" sz="2000"/>
              <a:t>Conda, Docker, venv, etc.</a:t>
            </a:r>
            <a:endParaRPr sz="2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grpSp>
        <p:nvGrpSpPr>
          <p:cNvPr id="305" name="Google Shape;305;p52"/>
          <p:cNvGrpSpPr/>
          <p:nvPr/>
        </p:nvGrpSpPr>
        <p:grpSpPr>
          <a:xfrm>
            <a:off x="2078035" y="2781250"/>
            <a:ext cx="4987939" cy="2034118"/>
            <a:chOff x="1166125" y="3336675"/>
            <a:chExt cx="5247700" cy="2140050"/>
          </a:xfrm>
        </p:grpSpPr>
        <p:sp>
          <p:nvSpPr>
            <p:cNvPr id="306" name="Google Shape;306;p52"/>
            <p:cNvSpPr/>
            <p:nvPr/>
          </p:nvSpPr>
          <p:spPr>
            <a:xfrm>
              <a:off x="1166125" y="5469800"/>
              <a:ext cx="5247700" cy="6925"/>
            </a:xfrm>
            <a:custGeom>
              <a:rect b="b" l="l" r="r" t="t"/>
              <a:pathLst>
                <a:path extrusionOk="0" h="277" w="209908">
                  <a:moveTo>
                    <a:pt x="104960" y="1"/>
                  </a:moveTo>
                  <a:cubicBezTo>
                    <a:pt x="46984" y="1"/>
                    <a:pt x="0" y="62"/>
                    <a:pt x="0" y="139"/>
                  </a:cubicBezTo>
                  <a:cubicBezTo>
                    <a:pt x="0" y="215"/>
                    <a:pt x="46984" y="277"/>
                    <a:pt x="104960" y="277"/>
                  </a:cubicBezTo>
                  <a:cubicBezTo>
                    <a:pt x="162915" y="277"/>
                    <a:pt x="209908" y="215"/>
                    <a:pt x="209908" y="139"/>
                  </a:cubicBezTo>
                  <a:cubicBezTo>
                    <a:pt x="209908" y="62"/>
                    <a:pt x="162915" y="1"/>
                    <a:pt x="10496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52"/>
            <p:cNvSpPr/>
            <p:nvPr/>
          </p:nvSpPr>
          <p:spPr>
            <a:xfrm>
              <a:off x="2556975" y="3336675"/>
              <a:ext cx="2513025" cy="2132075"/>
            </a:xfrm>
            <a:custGeom>
              <a:rect b="b" l="l" r="r" t="t"/>
              <a:pathLst>
                <a:path extrusionOk="0" h="85283" w="100521">
                  <a:moveTo>
                    <a:pt x="49405" y="0"/>
                  </a:moveTo>
                  <a:cubicBezTo>
                    <a:pt x="49405" y="0"/>
                    <a:pt x="49230" y="27609"/>
                    <a:pt x="44094" y="50964"/>
                  </a:cubicBezTo>
                  <a:cubicBezTo>
                    <a:pt x="43577" y="53311"/>
                    <a:pt x="41889" y="55197"/>
                    <a:pt x="39672" y="56128"/>
                  </a:cubicBezTo>
                  <a:cubicBezTo>
                    <a:pt x="34707" y="58216"/>
                    <a:pt x="30437" y="62034"/>
                    <a:pt x="27869" y="66760"/>
                  </a:cubicBezTo>
                  <a:cubicBezTo>
                    <a:pt x="26548" y="69192"/>
                    <a:pt x="23988" y="70583"/>
                    <a:pt x="21266" y="70583"/>
                  </a:cubicBezTo>
                  <a:cubicBezTo>
                    <a:pt x="20919" y="70583"/>
                    <a:pt x="20569" y="70561"/>
                    <a:pt x="20219" y="70515"/>
                  </a:cubicBezTo>
                  <a:cubicBezTo>
                    <a:pt x="19415" y="70409"/>
                    <a:pt x="18603" y="70356"/>
                    <a:pt x="17792" y="70356"/>
                  </a:cubicBezTo>
                  <a:cubicBezTo>
                    <a:pt x="14974" y="70356"/>
                    <a:pt x="12158" y="70992"/>
                    <a:pt x="9642" y="72262"/>
                  </a:cubicBezTo>
                  <a:cubicBezTo>
                    <a:pt x="4658" y="74781"/>
                    <a:pt x="976" y="79732"/>
                    <a:pt x="0" y="85231"/>
                  </a:cubicBezTo>
                  <a:lnTo>
                    <a:pt x="100520" y="85282"/>
                  </a:lnTo>
                  <a:cubicBezTo>
                    <a:pt x="99324" y="78907"/>
                    <a:pt x="94891" y="73226"/>
                    <a:pt x="88997" y="70517"/>
                  </a:cubicBezTo>
                  <a:cubicBezTo>
                    <a:pt x="86787" y="69501"/>
                    <a:pt x="84393" y="68913"/>
                    <a:pt x="81969" y="68745"/>
                  </a:cubicBezTo>
                  <a:cubicBezTo>
                    <a:pt x="75062" y="68269"/>
                    <a:pt x="68646" y="65166"/>
                    <a:pt x="63505" y="60528"/>
                  </a:cubicBezTo>
                  <a:cubicBezTo>
                    <a:pt x="63296" y="60340"/>
                    <a:pt x="63084" y="60156"/>
                    <a:pt x="62870" y="59975"/>
                  </a:cubicBezTo>
                  <a:cubicBezTo>
                    <a:pt x="59592" y="57217"/>
                    <a:pt x="56148" y="52889"/>
                    <a:pt x="55439" y="48667"/>
                  </a:cubicBezTo>
                  <a:cubicBezTo>
                    <a:pt x="52805" y="32977"/>
                    <a:pt x="50843" y="11358"/>
                    <a:pt x="50981"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8" name="Google Shape;308;p52"/>
          <p:cNvSpPr txBox="1"/>
          <p:nvPr/>
        </p:nvSpPr>
        <p:spPr>
          <a:xfrm>
            <a:off x="1335750" y="2924775"/>
            <a:ext cx="6472500" cy="84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US" sz="3600">
                <a:solidFill>
                  <a:srgbClr val="263238"/>
                </a:solidFill>
                <a:latin typeface="Karla"/>
                <a:ea typeface="Karla"/>
                <a:cs typeface="Karla"/>
                <a:sym typeface="Karla"/>
              </a:rPr>
              <a:t>Introduction to MLFlow</a:t>
            </a:r>
            <a:endParaRPr b="1" sz="3600">
              <a:solidFill>
                <a:srgbClr val="263238"/>
              </a:solidFill>
              <a:latin typeface="Karla"/>
              <a:ea typeface="Karla"/>
              <a:cs typeface="Karla"/>
              <a:sym typeface="Karla"/>
            </a:endParaRPr>
          </a:p>
        </p:txBody>
      </p:sp>
      <p:sp>
        <p:nvSpPr>
          <p:cNvPr id="309" name="Google Shape;309;p52"/>
          <p:cNvSpPr txBox="1"/>
          <p:nvPr/>
        </p:nvSpPr>
        <p:spPr>
          <a:xfrm>
            <a:off x="2930250" y="3707550"/>
            <a:ext cx="3283500" cy="7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800">
                <a:solidFill>
                  <a:srgbClr val="263238"/>
                </a:solidFill>
                <a:latin typeface="Abel"/>
                <a:ea typeface="Abel"/>
                <a:cs typeface="Abel"/>
                <a:sym typeface="Abel"/>
              </a:rPr>
              <a:t>The Data Science Project Life Cycle, and how MLFlow fits in it</a:t>
            </a:r>
            <a:endParaRPr sz="1800">
              <a:solidFill>
                <a:srgbClr val="263238"/>
              </a:solidFill>
              <a:latin typeface="Abel"/>
              <a:ea typeface="Abel"/>
              <a:cs typeface="Abel"/>
              <a:sym typeface="Abel"/>
            </a:endParaRPr>
          </a:p>
          <a:p>
            <a:pPr indent="0" lvl="0" marL="0" rtl="0" algn="ctr">
              <a:spcBef>
                <a:spcPts val="0"/>
              </a:spcBef>
              <a:spcAft>
                <a:spcPts val="0"/>
              </a:spcAft>
              <a:buNone/>
            </a:pPr>
            <a:r>
              <a:t/>
            </a:r>
            <a:endParaRPr sz="1800">
              <a:solidFill>
                <a:srgbClr val="263238"/>
              </a:solidFill>
              <a:latin typeface="Abel"/>
              <a:ea typeface="Abel"/>
              <a:cs typeface="Abel"/>
              <a:sym typeface="Abel"/>
            </a:endParaRPr>
          </a:p>
        </p:txBody>
      </p:sp>
      <p:grpSp>
        <p:nvGrpSpPr>
          <p:cNvPr id="310" name="Google Shape;310;p52"/>
          <p:cNvGrpSpPr/>
          <p:nvPr/>
        </p:nvGrpSpPr>
        <p:grpSpPr>
          <a:xfrm>
            <a:off x="3222738" y="633154"/>
            <a:ext cx="2698510" cy="2059127"/>
            <a:chOff x="766325" y="238125"/>
            <a:chExt cx="6085950" cy="4643950"/>
          </a:xfrm>
        </p:grpSpPr>
        <p:sp>
          <p:nvSpPr>
            <p:cNvPr id="311" name="Google Shape;311;p52"/>
            <p:cNvSpPr/>
            <p:nvPr/>
          </p:nvSpPr>
          <p:spPr>
            <a:xfrm>
              <a:off x="1081125" y="825325"/>
              <a:ext cx="5362925" cy="4056750"/>
            </a:xfrm>
            <a:custGeom>
              <a:rect b="b" l="l" r="r" t="t"/>
              <a:pathLst>
                <a:path extrusionOk="0" h="162270" w="214517">
                  <a:moveTo>
                    <a:pt x="107258" y="1"/>
                  </a:moveTo>
                  <a:cubicBezTo>
                    <a:pt x="48020" y="1"/>
                    <a:pt x="0" y="48022"/>
                    <a:pt x="0" y="107260"/>
                  </a:cubicBezTo>
                  <a:cubicBezTo>
                    <a:pt x="0" y="118922"/>
                    <a:pt x="1865" y="130148"/>
                    <a:pt x="5307" y="140660"/>
                  </a:cubicBezTo>
                  <a:cubicBezTo>
                    <a:pt x="5559" y="140655"/>
                    <a:pt x="5811" y="140652"/>
                    <a:pt x="6064" y="140652"/>
                  </a:cubicBezTo>
                  <a:cubicBezTo>
                    <a:pt x="14960" y="140652"/>
                    <a:pt x="23894" y="143921"/>
                    <a:pt x="30352" y="150063"/>
                  </a:cubicBezTo>
                  <a:cubicBezTo>
                    <a:pt x="34121" y="153649"/>
                    <a:pt x="37956" y="158453"/>
                    <a:pt x="43012" y="158453"/>
                  </a:cubicBezTo>
                  <a:cubicBezTo>
                    <a:pt x="43261" y="158453"/>
                    <a:pt x="43513" y="158442"/>
                    <a:pt x="43768" y="158418"/>
                  </a:cubicBezTo>
                  <a:cubicBezTo>
                    <a:pt x="49249" y="157902"/>
                    <a:pt x="53436" y="151606"/>
                    <a:pt x="58599" y="151606"/>
                  </a:cubicBezTo>
                  <a:cubicBezTo>
                    <a:pt x="59070" y="151606"/>
                    <a:pt x="59550" y="151658"/>
                    <a:pt x="60039" y="151772"/>
                  </a:cubicBezTo>
                  <a:cubicBezTo>
                    <a:pt x="63195" y="152508"/>
                    <a:pt x="65141" y="155575"/>
                    <a:pt x="67662" y="157612"/>
                  </a:cubicBezTo>
                  <a:cubicBezTo>
                    <a:pt x="70247" y="159700"/>
                    <a:pt x="73503" y="160644"/>
                    <a:pt x="76827" y="160644"/>
                  </a:cubicBezTo>
                  <a:cubicBezTo>
                    <a:pt x="80009" y="160644"/>
                    <a:pt x="83252" y="159778"/>
                    <a:pt x="86026" y="158221"/>
                  </a:cubicBezTo>
                  <a:cubicBezTo>
                    <a:pt x="91698" y="155036"/>
                    <a:pt x="95666" y="149481"/>
                    <a:pt x="98572" y="143662"/>
                  </a:cubicBezTo>
                  <a:cubicBezTo>
                    <a:pt x="107164" y="126443"/>
                    <a:pt x="107731" y="106444"/>
                    <a:pt x="107543" y="87201"/>
                  </a:cubicBezTo>
                  <a:lnTo>
                    <a:pt x="109294" y="22591"/>
                  </a:lnTo>
                  <a:lnTo>
                    <a:pt x="111046" y="88827"/>
                  </a:lnTo>
                  <a:cubicBezTo>
                    <a:pt x="110857" y="108070"/>
                    <a:pt x="111424" y="128068"/>
                    <a:pt x="120017" y="145287"/>
                  </a:cubicBezTo>
                  <a:cubicBezTo>
                    <a:pt x="122921" y="151106"/>
                    <a:pt x="126891" y="156663"/>
                    <a:pt x="132562" y="159846"/>
                  </a:cubicBezTo>
                  <a:cubicBezTo>
                    <a:pt x="135336" y="161404"/>
                    <a:pt x="138579" y="162269"/>
                    <a:pt x="141761" y="162269"/>
                  </a:cubicBezTo>
                  <a:cubicBezTo>
                    <a:pt x="145085" y="162269"/>
                    <a:pt x="148341" y="161325"/>
                    <a:pt x="150926" y="159237"/>
                  </a:cubicBezTo>
                  <a:cubicBezTo>
                    <a:pt x="153447" y="157200"/>
                    <a:pt x="155393" y="154133"/>
                    <a:pt x="158550" y="153397"/>
                  </a:cubicBezTo>
                  <a:cubicBezTo>
                    <a:pt x="159039" y="153283"/>
                    <a:pt x="159518" y="153231"/>
                    <a:pt x="159988" y="153231"/>
                  </a:cubicBezTo>
                  <a:cubicBezTo>
                    <a:pt x="165152" y="153231"/>
                    <a:pt x="169339" y="159527"/>
                    <a:pt x="174820" y="160043"/>
                  </a:cubicBezTo>
                  <a:cubicBezTo>
                    <a:pt x="175075" y="160067"/>
                    <a:pt x="175326" y="160078"/>
                    <a:pt x="175575" y="160078"/>
                  </a:cubicBezTo>
                  <a:cubicBezTo>
                    <a:pt x="180631" y="160078"/>
                    <a:pt x="184466" y="155274"/>
                    <a:pt x="188235" y="151689"/>
                  </a:cubicBezTo>
                  <a:cubicBezTo>
                    <a:pt x="193740" y="146453"/>
                    <a:pt x="201044" y="143310"/>
                    <a:pt x="208587" y="142494"/>
                  </a:cubicBezTo>
                  <a:cubicBezTo>
                    <a:pt x="212425" y="131458"/>
                    <a:pt x="214516" y="119603"/>
                    <a:pt x="214516" y="107259"/>
                  </a:cubicBezTo>
                  <a:cubicBezTo>
                    <a:pt x="214516" y="48022"/>
                    <a:pt x="166495" y="1"/>
                    <a:pt x="107258"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52"/>
            <p:cNvSpPr/>
            <p:nvPr/>
          </p:nvSpPr>
          <p:spPr>
            <a:xfrm>
              <a:off x="5206325" y="2472000"/>
              <a:ext cx="1645950" cy="379025"/>
            </a:xfrm>
            <a:custGeom>
              <a:rect b="b" l="l" r="r" t="t"/>
              <a:pathLst>
                <a:path extrusionOk="0" h="15161" w="65838">
                  <a:moveTo>
                    <a:pt x="16401" y="1"/>
                  </a:moveTo>
                  <a:cubicBezTo>
                    <a:pt x="8813" y="1"/>
                    <a:pt x="2583" y="6121"/>
                    <a:pt x="0" y="15161"/>
                  </a:cubicBezTo>
                  <a:lnTo>
                    <a:pt x="65838" y="15161"/>
                  </a:lnTo>
                  <a:cubicBezTo>
                    <a:pt x="65838" y="15161"/>
                    <a:pt x="60779" y="5954"/>
                    <a:pt x="46365" y="5954"/>
                  </a:cubicBezTo>
                  <a:cubicBezTo>
                    <a:pt x="45317" y="5954"/>
                    <a:pt x="44218" y="6003"/>
                    <a:pt x="43069" y="6108"/>
                  </a:cubicBezTo>
                  <a:cubicBezTo>
                    <a:pt x="41473" y="6253"/>
                    <a:pt x="40026" y="6319"/>
                    <a:pt x="38707" y="6319"/>
                  </a:cubicBezTo>
                  <a:cubicBezTo>
                    <a:pt x="26650" y="6319"/>
                    <a:pt x="25249" y="815"/>
                    <a:pt x="17832" y="73"/>
                  </a:cubicBezTo>
                  <a:cubicBezTo>
                    <a:pt x="17350" y="24"/>
                    <a:pt x="16873" y="1"/>
                    <a:pt x="16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2"/>
            <p:cNvSpPr/>
            <p:nvPr/>
          </p:nvSpPr>
          <p:spPr>
            <a:xfrm>
              <a:off x="766325" y="2948275"/>
              <a:ext cx="1052250" cy="242325"/>
            </a:xfrm>
            <a:custGeom>
              <a:rect b="b" l="l" r="r" t="t"/>
              <a:pathLst>
                <a:path extrusionOk="0" h="9693" w="42090">
                  <a:moveTo>
                    <a:pt x="10482" y="0"/>
                  </a:moveTo>
                  <a:cubicBezTo>
                    <a:pt x="5632" y="0"/>
                    <a:pt x="1650" y="3915"/>
                    <a:pt x="0" y="9692"/>
                  </a:cubicBezTo>
                  <a:lnTo>
                    <a:pt x="42090" y="9692"/>
                  </a:lnTo>
                  <a:cubicBezTo>
                    <a:pt x="42090" y="9692"/>
                    <a:pt x="38855" y="3807"/>
                    <a:pt x="29641" y="3807"/>
                  </a:cubicBezTo>
                  <a:cubicBezTo>
                    <a:pt x="28970" y="3807"/>
                    <a:pt x="28269" y="3838"/>
                    <a:pt x="27534" y="3905"/>
                  </a:cubicBezTo>
                  <a:cubicBezTo>
                    <a:pt x="26514" y="3998"/>
                    <a:pt x="25589" y="4040"/>
                    <a:pt x="24745" y="4040"/>
                  </a:cubicBezTo>
                  <a:cubicBezTo>
                    <a:pt x="17037" y="4040"/>
                    <a:pt x="16142" y="521"/>
                    <a:pt x="11399" y="46"/>
                  </a:cubicBezTo>
                  <a:cubicBezTo>
                    <a:pt x="11090" y="16"/>
                    <a:pt x="10784" y="0"/>
                    <a:pt x="104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2"/>
            <p:cNvSpPr/>
            <p:nvPr/>
          </p:nvSpPr>
          <p:spPr>
            <a:xfrm>
              <a:off x="1081075" y="3402125"/>
              <a:ext cx="2362450" cy="1439350"/>
            </a:xfrm>
            <a:custGeom>
              <a:rect b="b" l="l" r="r" t="t"/>
              <a:pathLst>
                <a:path extrusionOk="0" h="57574" w="94498">
                  <a:moveTo>
                    <a:pt x="6243" y="0"/>
                  </a:moveTo>
                  <a:cubicBezTo>
                    <a:pt x="4186" y="0"/>
                    <a:pt x="2108" y="282"/>
                    <a:pt x="56" y="874"/>
                  </a:cubicBezTo>
                  <a:cubicBezTo>
                    <a:pt x="23" y="1974"/>
                    <a:pt x="1" y="3079"/>
                    <a:pt x="1" y="4187"/>
                  </a:cubicBezTo>
                  <a:cubicBezTo>
                    <a:pt x="1" y="15373"/>
                    <a:pt x="1721" y="26155"/>
                    <a:pt x="4898" y="36294"/>
                  </a:cubicBezTo>
                  <a:cubicBezTo>
                    <a:pt x="5144" y="36725"/>
                    <a:pt x="5389" y="37156"/>
                    <a:pt x="5654" y="37587"/>
                  </a:cubicBezTo>
                  <a:cubicBezTo>
                    <a:pt x="5665" y="37587"/>
                    <a:pt x="5676" y="37587"/>
                    <a:pt x="5687" y="37587"/>
                  </a:cubicBezTo>
                  <a:cubicBezTo>
                    <a:pt x="5762" y="37587"/>
                    <a:pt x="5837" y="37590"/>
                    <a:pt x="5912" y="37590"/>
                  </a:cubicBezTo>
                  <a:cubicBezTo>
                    <a:pt x="5923" y="37590"/>
                    <a:pt x="5934" y="37589"/>
                    <a:pt x="5945" y="37589"/>
                  </a:cubicBezTo>
                  <a:cubicBezTo>
                    <a:pt x="6009" y="37589"/>
                    <a:pt x="6072" y="37589"/>
                    <a:pt x="6136" y="37589"/>
                  </a:cubicBezTo>
                  <a:cubicBezTo>
                    <a:pt x="6519" y="37589"/>
                    <a:pt x="6901" y="37593"/>
                    <a:pt x="7284" y="37606"/>
                  </a:cubicBezTo>
                  <a:cubicBezTo>
                    <a:pt x="7398" y="37610"/>
                    <a:pt x="7512" y="37618"/>
                    <a:pt x="7626" y="37623"/>
                  </a:cubicBezTo>
                  <a:cubicBezTo>
                    <a:pt x="8079" y="37642"/>
                    <a:pt x="8531" y="37666"/>
                    <a:pt x="8983" y="37702"/>
                  </a:cubicBezTo>
                  <a:cubicBezTo>
                    <a:pt x="9092" y="37711"/>
                    <a:pt x="9202" y="37724"/>
                    <a:pt x="9311" y="37734"/>
                  </a:cubicBezTo>
                  <a:cubicBezTo>
                    <a:pt x="9766" y="37775"/>
                    <a:pt x="10220" y="37819"/>
                    <a:pt x="10674" y="37877"/>
                  </a:cubicBezTo>
                  <a:cubicBezTo>
                    <a:pt x="10783" y="37891"/>
                    <a:pt x="10891" y="37909"/>
                    <a:pt x="11000" y="37924"/>
                  </a:cubicBezTo>
                  <a:cubicBezTo>
                    <a:pt x="11453" y="37986"/>
                    <a:pt x="11904" y="38051"/>
                    <a:pt x="12353" y="38128"/>
                  </a:cubicBezTo>
                  <a:cubicBezTo>
                    <a:pt x="12466" y="38149"/>
                    <a:pt x="12575" y="38172"/>
                    <a:pt x="12687" y="38192"/>
                  </a:cubicBezTo>
                  <a:cubicBezTo>
                    <a:pt x="13132" y="38274"/>
                    <a:pt x="13575" y="38359"/>
                    <a:pt x="14018" y="38458"/>
                  </a:cubicBezTo>
                  <a:cubicBezTo>
                    <a:pt x="14135" y="38483"/>
                    <a:pt x="14251" y="38514"/>
                    <a:pt x="14368" y="38542"/>
                  </a:cubicBezTo>
                  <a:cubicBezTo>
                    <a:pt x="14802" y="38642"/>
                    <a:pt x="15234" y="38746"/>
                    <a:pt x="15664" y="38863"/>
                  </a:cubicBezTo>
                  <a:cubicBezTo>
                    <a:pt x="15791" y="38896"/>
                    <a:pt x="15916" y="38937"/>
                    <a:pt x="16043" y="38973"/>
                  </a:cubicBezTo>
                  <a:cubicBezTo>
                    <a:pt x="16460" y="39090"/>
                    <a:pt x="16877" y="39211"/>
                    <a:pt x="17289" y="39343"/>
                  </a:cubicBezTo>
                  <a:cubicBezTo>
                    <a:pt x="17427" y="39388"/>
                    <a:pt x="17563" y="39438"/>
                    <a:pt x="17701" y="39484"/>
                  </a:cubicBezTo>
                  <a:cubicBezTo>
                    <a:pt x="18098" y="39617"/>
                    <a:pt x="18496" y="39751"/>
                    <a:pt x="18888" y="39898"/>
                  </a:cubicBezTo>
                  <a:cubicBezTo>
                    <a:pt x="19041" y="39955"/>
                    <a:pt x="19190" y="40019"/>
                    <a:pt x="19341" y="40078"/>
                  </a:cubicBezTo>
                  <a:cubicBezTo>
                    <a:pt x="19717" y="40224"/>
                    <a:pt x="20091" y="40369"/>
                    <a:pt x="20461" y="40528"/>
                  </a:cubicBezTo>
                  <a:cubicBezTo>
                    <a:pt x="20629" y="40600"/>
                    <a:pt x="20792" y="40679"/>
                    <a:pt x="20957" y="40754"/>
                  </a:cubicBezTo>
                  <a:cubicBezTo>
                    <a:pt x="21306" y="40910"/>
                    <a:pt x="21656" y="41064"/>
                    <a:pt x="22000" y="41231"/>
                  </a:cubicBezTo>
                  <a:cubicBezTo>
                    <a:pt x="22185" y="41321"/>
                    <a:pt x="22364" y="41419"/>
                    <a:pt x="22547" y="41513"/>
                  </a:cubicBezTo>
                  <a:cubicBezTo>
                    <a:pt x="22867" y="41676"/>
                    <a:pt x="23189" y="41836"/>
                    <a:pt x="23505" y="42009"/>
                  </a:cubicBezTo>
                  <a:cubicBezTo>
                    <a:pt x="23705" y="42120"/>
                    <a:pt x="23898" y="42239"/>
                    <a:pt x="24096" y="42352"/>
                  </a:cubicBezTo>
                  <a:cubicBezTo>
                    <a:pt x="24388" y="42520"/>
                    <a:pt x="24682" y="42684"/>
                    <a:pt x="24970" y="42861"/>
                  </a:cubicBezTo>
                  <a:cubicBezTo>
                    <a:pt x="25189" y="42996"/>
                    <a:pt x="25402" y="43142"/>
                    <a:pt x="25617" y="43282"/>
                  </a:cubicBezTo>
                  <a:cubicBezTo>
                    <a:pt x="25875" y="43449"/>
                    <a:pt x="26137" y="43612"/>
                    <a:pt x="26391" y="43786"/>
                  </a:cubicBezTo>
                  <a:cubicBezTo>
                    <a:pt x="26634" y="43953"/>
                    <a:pt x="26872" y="44134"/>
                    <a:pt x="27112" y="44308"/>
                  </a:cubicBezTo>
                  <a:cubicBezTo>
                    <a:pt x="27328" y="44466"/>
                    <a:pt x="27550" y="44618"/>
                    <a:pt x="27764" y="44783"/>
                  </a:cubicBezTo>
                  <a:cubicBezTo>
                    <a:pt x="28047" y="44998"/>
                    <a:pt x="28319" y="45228"/>
                    <a:pt x="28594" y="45453"/>
                  </a:cubicBezTo>
                  <a:cubicBezTo>
                    <a:pt x="28757" y="45587"/>
                    <a:pt x="28925" y="45715"/>
                    <a:pt x="29087" y="45852"/>
                  </a:cubicBezTo>
                  <a:cubicBezTo>
                    <a:pt x="29519" y="46221"/>
                    <a:pt x="29941" y="46601"/>
                    <a:pt x="30353" y="46993"/>
                  </a:cubicBezTo>
                  <a:cubicBezTo>
                    <a:pt x="34123" y="50578"/>
                    <a:pt x="37957" y="55382"/>
                    <a:pt x="43013" y="55382"/>
                  </a:cubicBezTo>
                  <a:cubicBezTo>
                    <a:pt x="43262" y="55382"/>
                    <a:pt x="43514" y="55371"/>
                    <a:pt x="43769" y="55347"/>
                  </a:cubicBezTo>
                  <a:cubicBezTo>
                    <a:pt x="49250" y="54831"/>
                    <a:pt x="53437" y="48535"/>
                    <a:pt x="58600" y="48535"/>
                  </a:cubicBezTo>
                  <a:cubicBezTo>
                    <a:pt x="59071" y="48535"/>
                    <a:pt x="59550" y="48587"/>
                    <a:pt x="60039" y="48701"/>
                  </a:cubicBezTo>
                  <a:cubicBezTo>
                    <a:pt x="63196" y="49437"/>
                    <a:pt x="65142" y="52504"/>
                    <a:pt x="67664" y="54541"/>
                  </a:cubicBezTo>
                  <a:cubicBezTo>
                    <a:pt x="70248" y="56629"/>
                    <a:pt x="73504" y="57574"/>
                    <a:pt x="76828" y="57574"/>
                  </a:cubicBezTo>
                  <a:cubicBezTo>
                    <a:pt x="80010" y="57574"/>
                    <a:pt x="83253" y="56708"/>
                    <a:pt x="86028" y="55151"/>
                  </a:cubicBezTo>
                  <a:cubicBezTo>
                    <a:pt x="86422" y="54929"/>
                    <a:pt x="86806" y="54694"/>
                    <a:pt x="87184" y="54450"/>
                  </a:cubicBezTo>
                  <a:cubicBezTo>
                    <a:pt x="87299" y="54375"/>
                    <a:pt x="87409" y="54296"/>
                    <a:pt x="87522" y="54222"/>
                  </a:cubicBezTo>
                  <a:cubicBezTo>
                    <a:pt x="87788" y="54044"/>
                    <a:pt x="88051" y="53863"/>
                    <a:pt x="88307" y="53674"/>
                  </a:cubicBezTo>
                  <a:cubicBezTo>
                    <a:pt x="88426" y="53587"/>
                    <a:pt x="88543" y="53497"/>
                    <a:pt x="88660" y="53409"/>
                  </a:cubicBezTo>
                  <a:cubicBezTo>
                    <a:pt x="88915" y="53215"/>
                    <a:pt x="89165" y="53016"/>
                    <a:pt x="89413" y="52814"/>
                  </a:cubicBezTo>
                  <a:cubicBezTo>
                    <a:pt x="89513" y="52731"/>
                    <a:pt x="89613" y="52649"/>
                    <a:pt x="89712" y="52565"/>
                  </a:cubicBezTo>
                  <a:cubicBezTo>
                    <a:pt x="89995" y="52324"/>
                    <a:pt x="90273" y="52076"/>
                    <a:pt x="90548" y="51823"/>
                  </a:cubicBezTo>
                  <a:cubicBezTo>
                    <a:pt x="90601" y="51775"/>
                    <a:pt x="90654" y="51727"/>
                    <a:pt x="90708" y="51677"/>
                  </a:cubicBezTo>
                  <a:cubicBezTo>
                    <a:pt x="91745" y="50701"/>
                    <a:pt x="92708" y="49641"/>
                    <a:pt x="93606" y="48519"/>
                  </a:cubicBezTo>
                  <a:lnTo>
                    <a:pt x="93619" y="48502"/>
                  </a:lnTo>
                  <a:cubicBezTo>
                    <a:pt x="93919" y="48127"/>
                    <a:pt x="94211" y="47743"/>
                    <a:pt x="94497" y="47353"/>
                  </a:cubicBezTo>
                  <a:cubicBezTo>
                    <a:pt x="90939" y="47100"/>
                    <a:pt x="87286" y="47576"/>
                    <a:pt x="83879" y="46537"/>
                  </a:cubicBezTo>
                  <a:cubicBezTo>
                    <a:pt x="76925" y="44414"/>
                    <a:pt x="73074" y="36713"/>
                    <a:pt x="66448" y="33718"/>
                  </a:cubicBezTo>
                  <a:cubicBezTo>
                    <a:pt x="63459" y="32368"/>
                    <a:pt x="60170" y="32082"/>
                    <a:pt x="56814" y="32082"/>
                  </a:cubicBezTo>
                  <a:cubicBezTo>
                    <a:pt x="54356" y="32082"/>
                    <a:pt x="51861" y="32235"/>
                    <a:pt x="49423" y="32235"/>
                  </a:cubicBezTo>
                  <a:cubicBezTo>
                    <a:pt x="45462" y="32235"/>
                    <a:pt x="41647" y="31831"/>
                    <a:pt x="38372" y="29710"/>
                  </a:cubicBezTo>
                  <a:cubicBezTo>
                    <a:pt x="32331" y="25796"/>
                    <a:pt x="30816" y="17765"/>
                    <a:pt x="26945" y="11696"/>
                  </a:cubicBezTo>
                  <a:cubicBezTo>
                    <a:pt x="22356" y="4500"/>
                    <a:pt x="14465" y="0"/>
                    <a:pt x="6243"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52"/>
            <p:cNvSpPr/>
            <p:nvPr/>
          </p:nvSpPr>
          <p:spPr>
            <a:xfrm>
              <a:off x="4158300" y="3328925"/>
              <a:ext cx="2285725" cy="1553150"/>
            </a:xfrm>
            <a:custGeom>
              <a:rect b="b" l="l" r="r" t="t"/>
              <a:pathLst>
                <a:path extrusionOk="0" h="62126" w="91429">
                  <a:moveTo>
                    <a:pt x="85951" y="0"/>
                  </a:moveTo>
                  <a:cubicBezTo>
                    <a:pt x="77654" y="0"/>
                    <a:pt x="70215" y="4917"/>
                    <a:pt x="65733" y="12524"/>
                  </a:cubicBezTo>
                  <a:cubicBezTo>
                    <a:pt x="62077" y="18726"/>
                    <a:pt x="60846" y="26805"/>
                    <a:pt x="54944" y="30929"/>
                  </a:cubicBezTo>
                  <a:cubicBezTo>
                    <a:pt x="47088" y="36419"/>
                    <a:pt x="35617" y="31671"/>
                    <a:pt x="27028" y="35921"/>
                  </a:cubicBezTo>
                  <a:cubicBezTo>
                    <a:pt x="20511" y="39149"/>
                    <a:pt x="16933" y="46979"/>
                    <a:pt x="10058" y="49346"/>
                  </a:cubicBezTo>
                  <a:cubicBezTo>
                    <a:pt x="6857" y="50448"/>
                    <a:pt x="3383" y="50186"/>
                    <a:pt x="1" y="50482"/>
                  </a:cubicBezTo>
                  <a:lnTo>
                    <a:pt x="3" y="50485"/>
                  </a:lnTo>
                  <a:cubicBezTo>
                    <a:pt x="282" y="50902"/>
                    <a:pt x="571" y="51312"/>
                    <a:pt x="865" y="51718"/>
                  </a:cubicBezTo>
                  <a:cubicBezTo>
                    <a:pt x="943" y="51825"/>
                    <a:pt x="1023" y="51932"/>
                    <a:pt x="1101" y="52038"/>
                  </a:cubicBezTo>
                  <a:cubicBezTo>
                    <a:pt x="1342" y="52364"/>
                    <a:pt x="1589" y="52684"/>
                    <a:pt x="1839" y="53000"/>
                  </a:cubicBezTo>
                  <a:cubicBezTo>
                    <a:pt x="1911" y="53089"/>
                    <a:pt x="1980" y="53180"/>
                    <a:pt x="2052" y="53268"/>
                  </a:cubicBezTo>
                  <a:cubicBezTo>
                    <a:pt x="2368" y="53658"/>
                    <a:pt x="2693" y="54041"/>
                    <a:pt x="3027" y="54415"/>
                  </a:cubicBezTo>
                  <a:cubicBezTo>
                    <a:pt x="3086" y="54481"/>
                    <a:pt x="3147" y="54545"/>
                    <a:pt x="3206" y="54610"/>
                  </a:cubicBezTo>
                  <a:cubicBezTo>
                    <a:pt x="3484" y="54917"/>
                    <a:pt x="3770" y="55218"/>
                    <a:pt x="4060" y="55512"/>
                  </a:cubicBezTo>
                  <a:cubicBezTo>
                    <a:pt x="4162" y="55615"/>
                    <a:pt x="4262" y="55715"/>
                    <a:pt x="4363" y="55815"/>
                  </a:cubicBezTo>
                  <a:cubicBezTo>
                    <a:pt x="4663" y="56108"/>
                    <a:pt x="4968" y="56394"/>
                    <a:pt x="5280" y="56674"/>
                  </a:cubicBezTo>
                  <a:cubicBezTo>
                    <a:pt x="5343" y="56730"/>
                    <a:pt x="5403" y="56788"/>
                    <a:pt x="5466" y="56845"/>
                  </a:cubicBezTo>
                  <a:cubicBezTo>
                    <a:pt x="5837" y="57170"/>
                    <a:pt x="6217" y="57483"/>
                    <a:pt x="6606" y="57786"/>
                  </a:cubicBezTo>
                  <a:cubicBezTo>
                    <a:pt x="6707" y="57863"/>
                    <a:pt x="6809" y="57937"/>
                    <a:pt x="6910" y="58013"/>
                  </a:cubicBezTo>
                  <a:cubicBezTo>
                    <a:pt x="7216" y="58244"/>
                    <a:pt x="7526" y="58466"/>
                    <a:pt x="7843" y="58681"/>
                  </a:cubicBezTo>
                  <a:cubicBezTo>
                    <a:pt x="7961" y="58762"/>
                    <a:pt x="8079" y="58843"/>
                    <a:pt x="8198" y="58921"/>
                  </a:cubicBezTo>
                  <a:cubicBezTo>
                    <a:pt x="8615" y="59195"/>
                    <a:pt x="9037" y="59457"/>
                    <a:pt x="9475" y="59702"/>
                  </a:cubicBezTo>
                  <a:cubicBezTo>
                    <a:pt x="12248" y="61260"/>
                    <a:pt x="15491" y="62125"/>
                    <a:pt x="18673" y="62125"/>
                  </a:cubicBezTo>
                  <a:cubicBezTo>
                    <a:pt x="21997" y="62125"/>
                    <a:pt x="25253" y="61181"/>
                    <a:pt x="27837" y="59093"/>
                  </a:cubicBezTo>
                  <a:cubicBezTo>
                    <a:pt x="30359" y="57056"/>
                    <a:pt x="32305" y="53989"/>
                    <a:pt x="35462" y="53253"/>
                  </a:cubicBezTo>
                  <a:cubicBezTo>
                    <a:pt x="35950" y="53139"/>
                    <a:pt x="36429" y="53087"/>
                    <a:pt x="36900" y="53087"/>
                  </a:cubicBezTo>
                  <a:cubicBezTo>
                    <a:pt x="42064" y="53087"/>
                    <a:pt x="46252" y="59383"/>
                    <a:pt x="51733" y="59899"/>
                  </a:cubicBezTo>
                  <a:cubicBezTo>
                    <a:pt x="51988" y="59923"/>
                    <a:pt x="52239" y="59934"/>
                    <a:pt x="52488" y="59934"/>
                  </a:cubicBezTo>
                  <a:cubicBezTo>
                    <a:pt x="57544" y="59934"/>
                    <a:pt x="61379" y="55130"/>
                    <a:pt x="65148" y="51545"/>
                  </a:cubicBezTo>
                  <a:cubicBezTo>
                    <a:pt x="65487" y="51223"/>
                    <a:pt x="65833" y="50907"/>
                    <a:pt x="66187" y="50601"/>
                  </a:cubicBezTo>
                  <a:cubicBezTo>
                    <a:pt x="66300" y="50503"/>
                    <a:pt x="66417" y="50411"/>
                    <a:pt x="66530" y="50314"/>
                  </a:cubicBezTo>
                  <a:cubicBezTo>
                    <a:pt x="66773" y="50109"/>
                    <a:pt x="67017" y="49901"/>
                    <a:pt x="67266" y="49704"/>
                  </a:cubicBezTo>
                  <a:cubicBezTo>
                    <a:pt x="67402" y="49596"/>
                    <a:pt x="67542" y="49495"/>
                    <a:pt x="67678" y="49388"/>
                  </a:cubicBezTo>
                  <a:cubicBezTo>
                    <a:pt x="67911" y="49209"/>
                    <a:pt x="68143" y="49028"/>
                    <a:pt x="68382" y="48855"/>
                  </a:cubicBezTo>
                  <a:cubicBezTo>
                    <a:pt x="68527" y="48748"/>
                    <a:pt x="68677" y="48648"/>
                    <a:pt x="68824" y="48546"/>
                  </a:cubicBezTo>
                  <a:cubicBezTo>
                    <a:pt x="69059" y="48380"/>
                    <a:pt x="69294" y="48212"/>
                    <a:pt x="69534" y="48053"/>
                  </a:cubicBezTo>
                  <a:cubicBezTo>
                    <a:pt x="69682" y="47954"/>
                    <a:pt x="69835" y="47861"/>
                    <a:pt x="69985" y="47764"/>
                  </a:cubicBezTo>
                  <a:cubicBezTo>
                    <a:pt x="70229" y="47608"/>
                    <a:pt x="70471" y="47450"/>
                    <a:pt x="70720" y="47299"/>
                  </a:cubicBezTo>
                  <a:cubicBezTo>
                    <a:pt x="70870" y="47209"/>
                    <a:pt x="71023" y="47123"/>
                    <a:pt x="71174" y="47035"/>
                  </a:cubicBezTo>
                  <a:cubicBezTo>
                    <a:pt x="71427" y="46886"/>
                    <a:pt x="71680" y="46738"/>
                    <a:pt x="71936" y="46596"/>
                  </a:cubicBezTo>
                  <a:cubicBezTo>
                    <a:pt x="72086" y="46514"/>
                    <a:pt x="72239" y="46436"/>
                    <a:pt x="72390" y="46356"/>
                  </a:cubicBezTo>
                  <a:cubicBezTo>
                    <a:pt x="72653" y="46215"/>
                    <a:pt x="72916" y="46075"/>
                    <a:pt x="73183" y="45942"/>
                  </a:cubicBezTo>
                  <a:cubicBezTo>
                    <a:pt x="73330" y="45869"/>
                    <a:pt x="73480" y="45799"/>
                    <a:pt x="73631" y="45728"/>
                  </a:cubicBezTo>
                  <a:cubicBezTo>
                    <a:pt x="73904" y="45595"/>
                    <a:pt x="74178" y="45463"/>
                    <a:pt x="74455" y="45339"/>
                  </a:cubicBezTo>
                  <a:cubicBezTo>
                    <a:pt x="74601" y="45272"/>
                    <a:pt x="74750" y="45211"/>
                    <a:pt x="74898" y="45147"/>
                  </a:cubicBezTo>
                  <a:cubicBezTo>
                    <a:pt x="75181" y="45023"/>
                    <a:pt x="75466" y="44902"/>
                    <a:pt x="75753" y="44785"/>
                  </a:cubicBezTo>
                  <a:cubicBezTo>
                    <a:pt x="75897" y="44727"/>
                    <a:pt x="76042" y="44673"/>
                    <a:pt x="76186" y="44617"/>
                  </a:cubicBezTo>
                  <a:cubicBezTo>
                    <a:pt x="76481" y="44503"/>
                    <a:pt x="76776" y="44390"/>
                    <a:pt x="77075" y="44283"/>
                  </a:cubicBezTo>
                  <a:cubicBezTo>
                    <a:pt x="77214" y="44233"/>
                    <a:pt x="77354" y="44187"/>
                    <a:pt x="77494" y="44138"/>
                  </a:cubicBezTo>
                  <a:cubicBezTo>
                    <a:pt x="77801" y="44033"/>
                    <a:pt x="78106" y="43931"/>
                    <a:pt x="78415" y="43834"/>
                  </a:cubicBezTo>
                  <a:cubicBezTo>
                    <a:pt x="78551" y="43791"/>
                    <a:pt x="78687" y="43751"/>
                    <a:pt x="78824" y="43710"/>
                  </a:cubicBezTo>
                  <a:cubicBezTo>
                    <a:pt x="79140" y="43615"/>
                    <a:pt x="79455" y="43523"/>
                    <a:pt x="79772" y="43435"/>
                  </a:cubicBezTo>
                  <a:cubicBezTo>
                    <a:pt x="79905" y="43400"/>
                    <a:pt x="80040" y="43365"/>
                    <a:pt x="80173" y="43330"/>
                  </a:cubicBezTo>
                  <a:cubicBezTo>
                    <a:pt x="80495" y="43247"/>
                    <a:pt x="80819" y="43166"/>
                    <a:pt x="81144" y="43090"/>
                  </a:cubicBezTo>
                  <a:cubicBezTo>
                    <a:pt x="81275" y="43060"/>
                    <a:pt x="81406" y="43031"/>
                    <a:pt x="81538" y="43003"/>
                  </a:cubicBezTo>
                  <a:cubicBezTo>
                    <a:pt x="81868" y="42930"/>
                    <a:pt x="82198" y="42862"/>
                    <a:pt x="82530" y="42798"/>
                  </a:cubicBezTo>
                  <a:cubicBezTo>
                    <a:pt x="82658" y="42774"/>
                    <a:pt x="82788" y="42749"/>
                    <a:pt x="82916" y="42727"/>
                  </a:cubicBezTo>
                  <a:cubicBezTo>
                    <a:pt x="83251" y="42666"/>
                    <a:pt x="83587" y="42611"/>
                    <a:pt x="83924" y="42558"/>
                  </a:cubicBezTo>
                  <a:cubicBezTo>
                    <a:pt x="84052" y="42539"/>
                    <a:pt x="84179" y="42521"/>
                    <a:pt x="84306" y="42503"/>
                  </a:cubicBezTo>
                  <a:cubicBezTo>
                    <a:pt x="84494" y="42476"/>
                    <a:pt x="84681" y="42445"/>
                    <a:pt x="84869" y="42422"/>
                  </a:cubicBezTo>
                  <a:cubicBezTo>
                    <a:pt x="85286" y="41842"/>
                    <a:pt x="85684" y="41263"/>
                    <a:pt x="86062" y="40681"/>
                  </a:cubicBezTo>
                  <a:cubicBezTo>
                    <a:pt x="89540" y="30121"/>
                    <a:pt x="91429" y="18840"/>
                    <a:pt x="91429" y="7116"/>
                  </a:cubicBezTo>
                  <a:cubicBezTo>
                    <a:pt x="91429" y="4947"/>
                    <a:pt x="91356" y="2797"/>
                    <a:pt x="91230" y="660"/>
                  </a:cubicBezTo>
                  <a:cubicBezTo>
                    <a:pt x="89446" y="213"/>
                    <a:pt x="87680" y="0"/>
                    <a:pt x="85951"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52"/>
            <p:cNvSpPr/>
            <p:nvPr/>
          </p:nvSpPr>
          <p:spPr>
            <a:xfrm>
              <a:off x="5359175" y="2022200"/>
              <a:ext cx="115725" cy="115725"/>
            </a:xfrm>
            <a:custGeom>
              <a:rect b="b" l="l" r="r" t="t"/>
              <a:pathLst>
                <a:path extrusionOk="0" h="4629" w="4629">
                  <a:moveTo>
                    <a:pt x="2315" y="1"/>
                  </a:moveTo>
                  <a:lnTo>
                    <a:pt x="2013" y="551"/>
                  </a:lnTo>
                  <a:cubicBezTo>
                    <a:pt x="1676" y="1168"/>
                    <a:pt x="1168" y="1676"/>
                    <a:pt x="551" y="2013"/>
                  </a:cubicBezTo>
                  <a:lnTo>
                    <a:pt x="1" y="2315"/>
                  </a:lnTo>
                  <a:lnTo>
                    <a:pt x="551" y="2615"/>
                  </a:lnTo>
                  <a:cubicBezTo>
                    <a:pt x="1168" y="2953"/>
                    <a:pt x="1676" y="3460"/>
                    <a:pt x="2013" y="4078"/>
                  </a:cubicBezTo>
                  <a:lnTo>
                    <a:pt x="2315" y="4629"/>
                  </a:lnTo>
                  <a:lnTo>
                    <a:pt x="2615" y="4078"/>
                  </a:lnTo>
                  <a:cubicBezTo>
                    <a:pt x="2952" y="3460"/>
                    <a:pt x="3460" y="2953"/>
                    <a:pt x="4078" y="2615"/>
                  </a:cubicBezTo>
                  <a:lnTo>
                    <a:pt x="4629" y="2315"/>
                  </a:lnTo>
                  <a:lnTo>
                    <a:pt x="4078" y="2013"/>
                  </a:lnTo>
                  <a:cubicBezTo>
                    <a:pt x="3460" y="1676"/>
                    <a:pt x="2952" y="1168"/>
                    <a:pt x="2615" y="551"/>
                  </a:cubicBezTo>
                  <a:lnTo>
                    <a:pt x="231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52"/>
            <p:cNvSpPr/>
            <p:nvPr/>
          </p:nvSpPr>
          <p:spPr>
            <a:xfrm>
              <a:off x="2922575" y="3815050"/>
              <a:ext cx="36900" cy="36900"/>
            </a:xfrm>
            <a:custGeom>
              <a:rect b="b" l="l" r="r" t="t"/>
              <a:pathLst>
                <a:path extrusionOk="0" h="1476" w="1476">
                  <a:moveTo>
                    <a:pt x="738" y="0"/>
                  </a:moveTo>
                  <a:lnTo>
                    <a:pt x="642" y="176"/>
                  </a:lnTo>
                  <a:cubicBezTo>
                    <a:pt x="534" y="372"/>
                    <a:pt x="372" y="534"/>
                    <a:pt x="175" y="642"/>
                  </a:cubicBezTo>
                  <a:lnTo>
                    <a:pt x="0" y="738"/>
                  </a:lnTo>
                  <a:lnTo>
                    <a:pt x="175" y="834"/>
                  </a:lnTo>
                  <a:cubicBezTo>
                    <a:pt x="372" y="942"/>
                    <a:pt x="534" y="1103"/>
                    <a:pt x="642" y="1300"/>
                  </a:cubicBezTo>
                  <a:lnTo>
                    <a:pt x="738" y="1475"/>
                  </a:lnTo>
                  <a:lnTo>
                    <a:pt x="834" y="1300"/>
                  </a:lnTo>
                  <a:cubicBezTo>
                    <a:pt x="942" y="1103"/>
                    <a:pt x="1103" y="942"/>
                    <a:pt x="1300" y="834"/>
                  </a:cubicBezTo>
                  <a:lnTo>
                    <a:pt x="1475" y="738"/>
                  </a:lnTo>
                  <a:lnTo>
                    <a:pt x="1300" y="642"/>
                  </a:lnTo>
                  <a:cubicBezTo>
                    <a:pt x="1103" y="534"/>
                    <a:pt x="942" y="372"/>
                    <a:pt x="834" y="176"/>
                  </a:cubicBezTo>
                  <a:lnTo>
                    <a:pt x="738"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2"/>
            <p:cNvSpPr/>
            <p:nvPr/>
          </p:nvSpPr>
          <p:spPr>
            <a:xfrm>
              <a:off x="2442150" y="2217800"/>
              <a:ext cx="36900" cy="36925"/>
            </a:xfrm>
            <a:custGeom>
              <a:rect b="b" l="l" r="r" t="t"/>
              <a:pathLst>
                <a:path extrusionOk="0" h="1477" w="1476">
                  <a:moveTo>
                    <a:pt x="738" y="1"/>
                  </a:moveTo>
                  <a:lnTo>
                    <a:pt x="641" y="175"/>
                  </a:lnTo>
                  <a:cubicBezTo>
                    <a:pt x="534" y="373"/>
                    <a:pt x="372" y="535"/>
                    <a:pt x="174" y="642"/>
                  </a:cubicBezTo>
                  <a:lnTo>
                    <a:pt x="0" y="739"/>
                  </a:lnTo>
                  <a:lnTo>
                    <a:pt x="174" y="835"/>
                  </a:lnTo>
                  <a:cubicBezTo>
                    <a:pt x="372" y="941"/>
                    <a:pt x="534" y="1103"/>
                    <a:pt x="641" y="1300"/>
                  </a:cubicBezTo>
                  <a:lnTo>
                    <a:pt x="738" y="1476"/>
                  </a:lnTo>
                  <a:lnTo>
                    <a:pt x="834" y="1300"/>
                  </a:lnTo>
                  <a:cubicBezTo>
                    <a:pt x="940" y="1103"/>
                    <a:pt x="1102" y="941"/>
                    <a:pt x="1299" y="835"/>
                  </a:cubicBezTo>
                  <a:lnTo>
                    <a:pt x="1475" y="739"/>
                  </a:lnTo>
                  <a:lnTo>
                    <a:pt x="1299" y="642"/>
                  </a:lnTo>
                  <a:cubicBezTo>
                    <a:pt x="1102" y="535"/>
                    <a:pt x="940" y="373"/>
                    <a:pt x="834" y="175"/>
                  </a:cubicBezTo>
                  <a:lnTo>
                    <a:pt x="738"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52"/>
            <p:cNvSpPr/>
            <p:nvPr/>
          </p:nvSpPr>
          <p:spPr>
            <a:xfrm>
              <a:off x="4893675" y="3698250"/>
              <a:ext cx="73775" cy="73775"/>
            </a:xfrm>
            <a:custGeom>
              <a:rect b="b" l="l" r="r" t="t"/>
              <a:pathLst>
                <a:path extrusionOk="0" h="2951" w="2951">
                  <a:moveTo>
                    <a:pt x="1475" y="1"/>
                  </a:moveTo>
                  <a:lnTo>
                    <a:pt x="1283" y="351"/>
                  </a:lnTo>
                  <a:cubicBezTo>
                    <a:pt x="1067" y="745"/>
                    <a:pt x="744" y="1068"/>
                    <a:pt x="350" y="1283"/>
                  </a:cubicBezTo>
                  <a:lnTo>
                    <a:pt x="0" y="1476"/>
                  </a:lnTo>
                  <a:lnTo>
                    <a:pt x="350" y="1668"/>
                  </a:lnTo>
                  <a:cubicBezTo>
                    <a:pt x="744" y="1884"/>
                    <a:pt x="1067" y="2207"/>
                    <a:pt x="1283" y="2601"/>
                  </a:cubicBezTo>
                  <a:lnTo>
                    <a:pt x="1475" y="2951"/>
                  </a:lnTo>
                  <a:lnTo>
                    <a:pt x="1668" y="2601"/>
                  </a:lnTo>
                  <a:cubicBezTo>
                    <a:pt x="1882" y="2207"/>
                    <a:pt x="2205" y="1884"/>
                    <a:pt x="2599" y="1668"/>
                  </a:cubicBezTo>
                  <a:lnTo>
                    <a:pt x="2950" y="1476"/>
                  </a:lnTo>
                  <a:lnTo>
                    <a:pt x="2599" y="1283"/>
                  </a:lnTo>
                  <a:cubicBezTo>
                    <a:pt x="2205" y="1068"/>
                    <a:pt x="1882" y="745"/>
                    <a:pt x="1668" y="351"/>
                  </a:cubicBezTo>
                  <a:lnTo>
                    <a:pt x="147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52"/>
            <p:cNvSpPr/>
            <p:nvPr/>
          </p:nvSpPr>
          <p:spPr>
            <a:xfrm>
              <a:off x="1736700" y="2366550"/>
              <a:ext cx="491000" cy="551675"/>
            </a:xfrm>
            <a:custGeom>
              <a:rect b="b" l="l" r="r" t="t"/>
              <a:pathLst>
                <a:path extrusionOk="0" h="22067" w="19640">
                  <a:moveTo>
                    <a:pt x="8274" y="0"/>
                  </a:moveTo>
                  <a:lnTo>
                    <a:pt x="8274" y="0"/>
                  </a:lnTo>
                  <a:cubicBezTo>
                    <a:pt x="5131" y="1330"/>
                    <a:pt x="2609" y="4038"/>
                    <a:pt x="1652" y="7587"/>
                  </a:cubicBezTo>
                  <a:cubicBezTo>
                    <a:pt x="0" y="13712"/>
                    <a:pt x="3626" y="20016"/>
                    <a:pt x="9751" y="21668"/>
                  </a:cubicBezTo>
                  <a:cubicBezTo>
                    <a:pt x="10751" y="21938"/>
                    <a:pt x="11756" y="22067"/>
                    <a:pt x="12744" y="22067"/>
                  </a:cubicBezTo>
                  <a:cubicBezTo>
                    <a:pt x="15264" y="22067"/>
                    <a:pt x="17678" y="21230"/>
                    <a:pt x="19639" y="19760"/>
                  </a:cubicBezTo>
                  <a:lnTo>
                    <a:pt x="19639" y="19760"/>
                  </a:lnTo>
                  <a:cubicBezTo>
                    <a:pt x="18217" y="20364"/>
                    <a:pt x="16697" y="20669"/>
                    <a:pt x="15173" y="20669"/>
                  </a:cubicBezTo>
                  <a:cubicBezTo>
                    <a:pt x="14169" y="20669"/>
                    <a:pt x="13163" y="20537"/>
                    <a:pt x="12181" y="20270"/>
                  </a:cubicBezTo>
                  <a:cubicBezTo>
                    <a:pt x="6056" y="18620"/>
                    <a:pt x="2430" y="12315"/>
                    <a:pt x="4082" y="6190"/>
                  </a:cubicBezTo>
                  <a:cubicBezTo>
                    <a:pt x="4745" y="3716"/>
                    <a:pt x="6221" y="1535"/>
                    <a:pt x="827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52"/>
            <p:cNvSpPr/>
            <p:nvPr/>
          </p:nvSpPr>
          <p:spPr>
            <a:xfrm>
              <a:off x="2833775" y="1018500"/>
              <a:ext cx="531050" cy="2068125"/>
            </a:xfrm>
            <a:custGeom>
              <a:rect b="b" l="l" r="r" t="t"/>
              <a:pathLst>
                <a:path extrusionOk="0" h="82725" w="21242">
                  <a:moveTo>
                    <a:pt x="10621" y="0"/>
                  </a:moveTo>
                  <a:cubicBezTo>
                    <a:pt x="4755" y="0"/>
                    <a:pt x="0" y="4755"/>
                    <a:pt x="0" y="10620"/>
                  </a:cubicBezTo>
                  <a:lnTo>
                    <a:pt x="0" y="82725"/>
                  </a:lnTo>
                  <a:lnTo>
                    <a:pt x="21242" y="82725"/>
                  </a:lnTo>
                  <a:lnTo>
                    <a:pt x="21242" y="10620"/>
                  </a:lnTo>
                  <a:cubicBezTo>
                    <a:pt x="21242" y="4755"/>
                    <a:pt x="16487" y="0"/>
                    <a:pt x="10621"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52"/>
            <p:cNvSpPr/>
            <p:nvPr/>
          </p:nvSpPr>
          <p:spPr>
            <a:xfrm>
              <a:off x="2833775" y="1018500"/>
              <a:ext cx="531050" cy="2068125"/>
            </a:xfrm>
            <a:custGeom>
              <a:rect b="b" l="l" r="r" t="t"/>
              <a:pathLst>
                <a:path extrusionOk="0" h="82725" w="21242">
                  <a:moveTo>
                    <a:pt x="10621" y="0"/>
                  </a:moveTo>
                  <a:cubicBezTo>
                    <a:pt x="4755" y="0"/>
                    <a:pt x="0" y="4755"/>
                    <a:pt x="0" y="10620"/>
                  </a:cubicBezTo>
                  <a:lnTo>
                    <a:pt x="0" y="82725"/>
                  </a:lnTo>
                  <a:lnTo>
                    <a:pt x="21242" y="82725"/>
                  </a:lnTo>
                  <a:lnTo>
                    <a:pt x="21242" y="10620"/>
                  </a:lnTo>
                  <a:cubicBezTo>
                    <a:pt x="21242" y="4755"/>
                    <a:pt x="16487" y="0"/>
                    <a:pt x="1062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52"/>
            <p:cNvSpPr/>
            <p:nvPr/>
          </p:nvSpPr>
          <p:spPr>
            <a:xfrm>
              <a:off x="2835400" y="1251625"/>
              <a:ext cx="529425" cy="6950"/>
            </a:xfrm>
            <a:custGeom>
              <a:rect b="b" l="l" r="r" t="t"/>
              <a:pathLst>
                <a:path extrusionOk="0" h="278" w="21177">
                  <a:moveTo>
                    <a:pt x="10588" y="1"/>
                  </a:moveTo>
                  <a:cubicBezTo>
                    <a:pt x="4740" y="1"/>
                    <a:pt x="1" y="63"/>
                    <a:pt x="1" y="139"/>
                  </a:cubicBezTo>
                  <a:cubicBezTo>
                    <a:pt x="1" y="215"/>
                    <a:pt x="4742" y="278"/>
                    <a:pt x="10588" y="278"/>
                  </a:cubicBezTo>
                  <a:cubicBezTo>
                    <a:pt x="16436" y="278"/>
                    <a:pt x="21177" y="215"/>
                    <a:pt x="21177" y="139"/>
                  </a:cubicBezTo>
                  <a:cubicBezTo>
                    <a:pt x="21177" y="63"/>
                    <a:pt x="16437"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52"/>
            <p:cNvSpPr/>
            <p:nvPr/>
          </p:nvSpPr>
          <p:spPr>
            <a:xfrm>
              <a:off x="2835400" y="1711850"/>
              <a:ext cx="529425" cy="6925"/>
            </a:xfrm>
            <a:custGeom>
              <a:rect b="b" l="l" r="r" t="t"/>
              <a:pathLst>
                <a:path extrusionOk="0" h="277" w="21177">
                  <a:moveTo>
                    <a:pt x="10588" y="1"/>
                  </a:moveTo>
                  <a:cubicBezTo>
                    <a:pt x="4740" y="1"/>
                    <a:pt x="1" y="62"/>
                    <a:pt x="1" y="138"/>
                  </a:cubicBezTo>
                  <a:cubicBezTo>
                    <a:pt x="1" y="215"/>
                    <a:pt x="4742" y="277"/>
                    <a:pt x="10588" y="277"/>
                  </a:cubicBezTo>
                  <a:cubicBezTo>
                    <a:pt x="16436" y="277"/>
                    <a:pt x="21177" y="215"/>
                    <a:pt x="21177" y="138"/>
                  </a:cubicBezTo>
                  <a:cubicBezTo>
                    <a:pt x="21177" y="62"/>
                    <a:pt x="16437"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52"/>
            <p:cNvSpPr/>
            <p:nvPr/>
          </p:nvSpPr>
          <p:spPr>
            <a:xfrm>
              <a:off x="3214125" y="1255100"/>
              <a:ext cx="6925" cy="460200"/>
            </a:xfrm>
            <a:custGeom>
              <a:rect b="b" l="l" r="r" t="t"/>
              <a:pathLst>
                <a:path extrusionOk="0" h="18408" w="277">
                  <a:moveTo>
                    <a:pt x="139" y="0"/>
                  </a:moveTo>
                  <a:cubicBezTo>
                    <a:pt x="62" y="0"/>
                    <a:pt x="0" y="4123"/>
                    <a:pt x="0" y="9205"/>
                  </a:cubicBezTo>
                  <a:cubicBezTo>
                    <a:pt x="0" y="14288"/>
                    <a:pt x="62" y="18408"/>
                    <a:pt x="139" y="18408"/>
                  </a:cubicBezTo>
                  <a:cubicBezTo>
                    <a:pt x="215" y="18408"/>
                    <a:pt x="276" y="14289"/>
                    <a:pt x="276" y="9205"/>
                  </a:cubicBezTo>
                  <a:cubicBezTo>
                    <a:pt x="276" y="4121"/>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52"/>
            <p:cNvSpPr/>
            <p:nvPr/>
          </p:nvSpPr>
          <p:spPr>
            <a:xfrm>
              <a:off x="3116500" y="1370275"/>
              <a:ext cx="38875" cy="37400"/>
            </a:xfrm>
            <a:custGeom>
              <a:rect b="b" l="l" r="r" t="t"/>
              <a:pathLst>
                <a:path extrusionOk="0" h="1496" w="1555">
                  <a:moveTo>
                    <a:pt x="806" y="1"/>
                  </a:moveTo>
                  <a:cubicBezTo>
                    <a:pt x="505" y="1"/>
                    <a:pt x="232" y="183"/>
                    <a:pt x="116" y="462"/>
                  </a:cubicBezTo>
                  <a:cubicBezTo>
                    <a:pt x="1" y="742"/>
                    <a:pt x="65" y="1063"/>
                    <a:pt x="278" y="1277"/>
                  </a:cubicBezTo>
                  <a:cubicBezTo>
                    <a:pt x="421" y="1419"/>
                    <a:pt x="612" y="1495"/>
                    <a:pt x="807" y="1495"/>
                  </a:cubicBezTo>
                  <a:cubicBezTo>
                    <a:pt x="903" y="1495"/>
                    <a:pt x="1000" y="1477"/>
                    <a:pt x="1092" y="1438"/>
                  </a:cubicBezTo>
                  <a:cubicBezTo>
                    <a:pt x="1372" y="1323"/>
                    <a:pt x="1554" y="1051"/>
                    <a:pt x="1554" y="748"/>
                  </a:cubicBezTo>
                  <a:cubicBezTo>
                    <a:pt x="1554" y="335"/>
                    <a:pt x="1219" y="1"/>
                    <a:pt x="80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52"/>
            <p:cNvSpPr/>
            <p:nvPr/>
          </p:nvSpPr>
          <p:spPr>
            <a:xfrm>
              <a:off x="3116500" y="1529425"/>
              <a:ext cx="38875" cy="37400"/>
            </a:xfrm>
            <a:custGeom>
              <a:rect b="b" l="l" r="r" t="t"/>
              <a:pathLst>
                <a:path extrusionOk="0" h="1496" w="1555">
                  <a:moveTo>
                    <a:pt x="806" y="1"/>
                  </a:moveTo>
                  <a:cubicBezTo>
                    <a:pt x="505" y="1"/>
                    <a:pt x="232" y="183"/>
                    <a:pt x="116" y="461"/>
                  </a:cubicBezTo>
                  <a:cubicBezTo>
                    <a:pt x="1" y="741"/>
                    <a:pt x="65" y="1063"/>
                    <a:pt x="278" y="1276"/>
                  </a:cubicBezTo>
                  <a:cubicBezTo>
                    <a:pt x="421" y="1419"/>
                    <a:pt x="613" y="1495"/>
                    <a:pt x="808" y="1495"/>
                  </a:cubicBezTo>
                  <a:cubicBezTo>
                    <a:pt x="904" y="1495"/>
                    <a:pt x="1000" y="1477"/>
                    <a:pt x="1092" y="1438"/>
                  </a:cubicBezTo>
                  <a:cubicBezTo>
                    <a:pt x="1372" y="1322"/>
                    <a:pt x="1554" y="1050"/>
                    <a:pt x="1554" y="747"/>
                  </a:cubicBezTo>
                  <a:cubicBezTo>
                    <a:pt x="1554" y="334"/>
                    <a:pt x="1219" y="1"/>
                    <a:pt x="80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52"/>
            <p:cNvSpPr/>
            <p:nvPr/>
          </p:nvSpPr>
          <p:spPr>
            <a:xfrm>
              <a:off x="2835400" y="2647900"/>
              <a:ext cx="529425" cy="6950"/>
            </a:xfrm>
            <a:custGeom>
              <a:rect b="b" l="l" r="r" t="t"/>
              <a:pathLst>
                <a:path extrusionOk="0" h="278" w="21177">
                  <a:moveTo>
                    <a:pt x="10588" y="0"/>
                  </a:moveTo>
                  <a:cubicBezTo>
                    <a:pt x="4740" y="0"/>
                    <a:pt x="1" y="63"/>
                    <a:pt x="1" y="139"/>
                  </a:cubicBezTo>
                  <a:cubicBezTo>
                    <a:pt x="1" y="215"/>
                    <a:pt x="4742" y="277"/>
                    <a:pt x="10588" y="277"/>
                  </a:cubicBezTo>
                  <a:cubicBezTo>
                    <a:pt x="16436" y="277"/>
                    <a:pt x="21177" y="215"/>
                    <a:pt x="21177" y="139"/>
                  </a:cubicBezTo>
                  <a:cubicBezTo>
                    <a:pt x="21177" y="63"/>
                    <a:pt x="16437"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52"/>
            <p:cNvSpPr/>
            <p:nvPr/>
          </p:nvSpPr>
          <p:spPr>
            <a:xfrm>
              <a:off x="3214125" y="2191175"/>
              <a:ext cx="6925" cy="460200"/>
            </a:xfrm>
            <a:custGeom>
              <a:rect b="b" l="l" r="r" t="t"/>
              <a:pathLst>
                <a:path extrusionOk="0" h="18408" w="277">
                  <a:moveTo>
                    <a:pt x="139" y="0"/>
                  </a:moveTo>
                  <a:cubicBezTo>
                    <a:pt x="62" y="0"/>
                    <a:pt x="0" y="4121"/>
                    <a:pt x="0" y="9205"/>
                  </a:cubicBezTo>
                  <a:cubicBezTo>
                    <a:pt x="0" y="14288"/>
                    <a:pt x="62" y="18408"/>
                    <a:pt x="139" y="18408"/>
                  </a:cubicBezTo>
                  <a:cubicBezTo>
                    <a:pt x="215" y="18408"/>
                    <a:pt x="276" y="14289"/>
                    <a:pt x="276" y="9205"/>
                  </a:cubicBezTo>
                  <a:cubicBezTo>
                    <a:pt x="276" y="4120"/>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52"/>
            <p:cNvSpPr/>
            <p:nvPr/>
          </p:nvSpPr>
          <p:spPr>
            <a:xfrm>
              <a:off x="3117975" y="2306350"/>
              <a:ext cx="37400" cy="37375"/>
            </a:xfrm>
            <a:custGeom>
              <a:rect b="b" l="l" r="r" t="t"/>
              <a:pathLst>
                <a:path extrusionOk="0" h="1495" w="1496">
                  <a:moveTo>
                    <a:pt x="747" y="0"/>
                  </a:moveTo>
                  <a:cubicBezTo>
                    <a:pt x="334" y="0"/>
                    <a:pt x="1" y="335"/>
                    <a:pt x="1" y="748"/>
                  </a:cubicBezTo>
                  <a:cubicBezTo>
                    <a:pt x="1" y="1160"/>
                    <a:pt x="334" y="1495"/>
                    <a:pt x="747" y="1495"/>
                  </a:cubicBezTo>
                  <a:cubicBezTo>
                    <a:pt x="1160" y="1495"/>
                    <a:pt x="1495" y="1160"/>
                    <a:pt x="1495" y="748"/>
                  </a:cubicBezTo>
                  <a:cubicBezTo>
                    <a:pt x="1495" y="335"/>
                    <a:pt x="1160" y="0"/>
                    <a:pt x="74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52"/>
            <p:cNvSpPr/>
            <p:nvPr/>
          </p:nvSpPr>
          <p:spPr>
            <a:xfrm>
              <a:off x="3117975" y="2465475"/>
              <a:ext cx="37400" cy="37400"/>
            </a:xfrm>
            <a:custGeom>
              <a:rect b="b" l="l" r="r" t="t"/>
              <a:pathLst>
                <a:path extrusionOk="0" h="1496" w="1496">
                  <a:moveTo>
                    <a:pt x="747" y="0"/>
                  </a:moveTo>
                  <a:cubicBezTo>
                    <a:pt x="334" y="0"/>
                    <a:pt x="1" y="335"/>
                    <a:pt x="1" y="748"/>
                  </a:cubicBezTo>
                  <a:cubicBezTo>
                    <a:pt x="1" y="1161"/>
                    <a:pt x="334" y="1496"/>
                    <a:pt x="747" y="1496"/>
                  </a:cubicBezTo>
                  <a:cubicBezTo>
                    <a:pt x="1160" y="1496"/>
                    <a:pt x="1495" y="1161"/>
                    <a:pt x="1495" y="748"/>
                  </a:cubicBezTo>
                  <a:cubicBezTo>
                    <a:pt x="1495" y="335"/>
                    <a:pt x="1160" y="0"/>
                    <a:pt x="74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52"/>
            <p:cNvSpPr/>
            <p:nvPr/>
          </p:nvSpPr>
          <p:spPr>
            <a:xfrm>
              <a:off x="2835400" y="2184050"/>
              <a:ext cx="529425" cy="6925"/>
            </a:xfrm>
            <a:custGeom>
              <a:rect b="b" l="l" r="r" t="t"/>
              <a:pathLst>
                <a:path extrusionOk="0" h="277" w="21177">
                  <a:moveTo>
                    <a:pt x="10588" y="0"/>
                  </a:moveTo>
                  <a:cubicBezTo>
                    <a:pt x="4742" y="0"/>
                    <a:pt x="1" y="62"/>
                    <a:pt x="1" y="139"/>
                  </a:cubicBezTo>
                  <a:cubicBezTo>
                    <a:pt x="1" y="215"/>
                    <a:pt x="4739" y="276"/>
                    <a:pt x="10588" y="276"/>
                  </a:cubicBezTo>
                  <a:cubicBezTo>
                    <a:pt x="16436" y="276"/>
                    <a:pt x="21177" y="215"/>
                    <a:pt x="21177" y="139"/>
                  </a:cubicBezTo>
                  <a:cubicBezTo>
                    <a:pt x="21177" y="62"/>
                    <a:pt x="16435"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52"/>
            <p:cNvSpPr/>
            <p:nvPr/>
          </p:nvSpPr>
          <p:spPr>
            <a:xfrm>
              <a:off x="2979175" y="1727300"/>
              <a:ext cx="6900" cy="460225"/>
            </a:xfrm>
            <a:custGeom>
              <a:rect b="b" l="l" r="r" t="t"/>
              <a:pathLst>
                <a:path extrusionOk="0" h="18409" w="276">
                  <a:moveTo>
                    <a:pt x="137" y="1"/>
                  </a:moveTo>
                  <a:cubicBezTo>
                    <a:pt x="62" y="1"/>
                    <a:pt x="0" y="4122"/>
                    <a:pt x="0" y="9206"/>
                  </a:cubicBezTo>
                  <a:cubicBezTo>
                    <a:pt x="0" y="14288"/>
                    <a:pt x="62" y="18409"/>
                    <a:pt x="137" y="18409"/>
                  </a:cubicBezTo>
                  <a:cubicBezTo>
                    <a:pt x="214" y="18409"/>
                    <a:pt x="276" y="14290"/>
                    <a:pt x="276" y="9206"/>
                  </a:cubicBezTo>
                  <a:cubicBezTo>
                    <a:pt x="276" y="4121"/>
                    <a:pt x="214" y="1"/>
                    <a:pt x="13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52"/>
            <p:cNvSpPr/>
            <p:nvPr/>
          </p:nvSpPr>
          <p:spPr>
            <a:xfrm>
              <a:off x="3044850" y="1842500"/>
              <a:ext cx="38850" cy="37375"/>
            </a:xfrm>
            <a:custGeom>
              <a:rect b="b" l="l" r="r" t="t"/>
              <a:pathLst>
                <a:path extrusionOk="0" h="1495" w="1554">
                  <a:moveTo>
                    <a:pt x="748" y="0"/>
                  </a:moveTo>
                  <a:cubicBezTo>
                    <a:pt x="335" y="0"/>
                    <a:pt x="0" y="335"/>
                    <a:pt x="0" y="748"/>
                  </a:cubicBezTo>
                  <a:cubicBezTo>
                    <a:pt x="0" y="1050"/>
                    <a:pt x="182" y="1323"/>
                    <a:pt x="462" y="1438"/>
                  </a:cubicBezTo>
                  <a:cubicBezTo>
                    <a:pt x="554" y="1476"/>
                    <a:pt x="650" y="1495"/>
                    <a:pt x="747" y="1495"/>
                  </a:cubicBezTo>
                  <a:cubicBezTo>
                    <a:pt x="941" y="1495"/>
                    <a:pt x="1133" y="1419"/>
                    <a:pt x="1276" y="1275"/>
                  </a:cubicBezTo>
                  <a:cubicBezTo>
                    <a:pt x="1489" y="1062"/>
                    <a:pt x="1553" y="741"/>
                    <a:pt x="1438" y="462"/>
                  </a:cubicBezTo>
                  <a:cubicBezTo>
                    <a:pt x="1322" y="183"/>
                    <a:pt x="1049" y="0"/>
                    <a:pt x="7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52"/>
            <p:cNvSpPr/>
            <p:nvPr/>
          </p:nvSpPr>
          <p:spPr>
            <a:xfrm>
              <a:off x="3044850" y="2001625"/>
              <a:ext cx="38850" cy="37375"/>
            </a:xfrm>
            <a:custGeom>
              <a:rect b="b" l="l" r="r" t="t"/>
              <a:pathLst>
                <a:path extrusionOk="0" h="1495" w="1554">
                  <a:moveTo>
                    <a:pt x="748" y="0"/>
                  </a:moveTo>
                  <a:cubicBezTo>
                    <a:pt x="335" y="0"/>
                    <a:pt x="0" y="335"/>
                    <a:pt x="0" y="748"/>
                  </a:cubicBezTo>
                  <a:cubicBezTo>
                    <a:pt x="0" y="1049"/>
                    <a:pt x="182" y="1323"/>
                    <a:pt x="462" y="1438"/>
                  </a:cubicBezTo>
                  <a:cubicBezTo>
                    <a:pt x="554" y="1476"/>
                    <a:pt x="651" y="1495"/>
                    <a:pt x="747" y="1495"/>
                  </a:cubicBezTo>
                  <a:cubicBezTo>
                    <a:pt x="941" y="1495"/>
                    <a:pt x="1133" y="1419"/>
                    <a:pt x="1276" y="1276"/>
                  </a:cubicBezTo>
                  <a:cubicBezTo>
                    <a:pt x="1489" y="1062"/>
                    <a:pt x="1553" y="740"/>
                    <a:pt x="1438" y="462"/>
                  </a:cubicBezTo>
                  <a:cubicBezTo>
                    <a:pt x="1322" y="182"/>
                    <a:pt x="1049" y="0"/>
                    <a:pt x="7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52"/>
            <p:cNvSpPr/>
            <p:nvPr/>
          </p:nvSpPr>
          <p:spPr>
            <a:xfrm>
              <a:off x="2868175" y="1074800"/>
              <a:ext cx="126500" cy="225750"/>
            </a:xfrm>
            <a:custGeom>
              <a:rect b="b" l="l" r="r" t="t"/>
              <a:pathLst>
                <a:path extrusionOk="0" h="9030" w="5060">
                  <a:moveTo>
                    <a:pt x="5025" y="1"/>
                  </a:moveTo>
                  <a:cubicBezTo>
                    <a:pt x="4993" y="1"/>
                    <a:pt x="4860" y="61"/>
                    <a:pt x="4643" y="174"/>
                  </a:cubicBezTo>
                  <a:cubicBezTo>
                    <a:pt x="4494" y="247"/>
                    <a:pt x="4350" y="333"/>
                    <a:pt x="4214" y="431"/>
                  </a:cubicBezTo>
                  <a:cubicBezTo>
                    <a:pt x="4054" y="540"/>
                    <a:pt x="3864" y="658"/>
                    <a:pt x="3679" y="821"/>
                  </a:cubicBezTo>
                  <a:cubicBezTo>
                    <a:pt x="3287" y="1119"/>
                    <a:pt x="2878" y="1543"/>
                    <a:pt x="2460" y="2042"/>
                  </a:cubicBezTo>
                  <a:cubicBezTo>
                    <a:pt x="2024" y="2597"/>
                    <a:pt x="1645" y="3193"/>
                    <a:pt x="1327" y="3825"/>
                  </a:cubicBezTo>
                  <a:cubicBezTo>
                    <a:pt x="656" y="5169"/>
                    <a:pt x="323" y="6496"/>
                    <a:pt x="159" y="7457"/>
                  </a:cubicBezTo>
                  <a:cubicBezTo>
                    <a:pt x="78" y="7938"/>
                    <a:pt x="32" y="8332"/>
                    <a:pt x="17" y="8604"/>
                  </a:cubicBezTo>
                  <a:cubicBezTo>
                    <a:pt x="1" y="8877"/>
                    <a:pt x="1" y="9028"/>
                    <a:pt x="20" y="9030"/>
                  </a:cubicBezTo>
                  <a:cubicBezTo>
                    <a:pt x="20" y="9030"/>
                    <a:pt x="20" y="9030"/>
                    <a:pt x="21" y="9030"/>
                  </a:cubicBezTo>
                  <a:cubicBezTo>
                    <a:pt x="66" y="9030"/>
                    <a:pt x="143" y="8434"/>
                    <a:pt x="350" y="7494"/>
                  </a:cubicBezTo>
                  <a:cubicBezTo>
                    <a:pt x="560" y="6554"/>
                    <a:pt x="918" y="5261"/>
                    <a:pt x="1572" y="3948"/>
                  </a:cubicBezTo>
                  <a:cubicBezTo>
                    <a:pt x="1882" y="3335"/>
                    <a:pt x="2247" y="2748"/>
                    <a:pt x="2658" y="2198"/>
                  </a:cubicBezTo>
                  <a:cubicBezTo>
                    <a:pt x="3055" y="1706"/>
                    <a:pt x="3438" y="1280"/>
                    <a:pt x="3805" y="969"/>
                  </a:cubicBezTo>
                  <a:cubicBezTo>
                    <a:pt x="4525" y="333"/>
                    <a:pt x="5060" y="48"/>
                    <a:pt x="5033" y="3"/>
                  </a:cubicBezTo>
                  <a:cubicBezTo>
                    <a:pt x="5032" y="2"/>
                    <a:pt x="5029" y="1"/>
                    <a:pt x="50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52"/>
            <p:cNvSpPr/>
            <p:nvPr/>
          </p:nvSpPr>
          <p:spPr>
            <a:xfrm>
              <a:off x="3045100" y="1050800"/>
              <a:ext cx="38925" cy="9425"/>
            </a:xfrm>
            <a:custGeom>
              <a:rect b="b" l="l" r="r" t="t"/>
              <a:pathLst>
                <a:path extrusionOk="0" h="377" w="1557">
                  <a:moveTo>
                    <a:pt x="1290" y="1"/>
                  </a:moveTo>
                  <a:cubicBezTo>
                    <a:pt x="1149" y="1"/>
                    <a:pt x="960" y="18"/>
                    <a:pt x="756" y="53"/>
                  </a:cubicBezTo>
                  <a:cubicBezTo>
                    <a:pt x="333" y="125"/>
                    <a:pt x="0" y="244"/>
                    <a:pt x="13" y="318"/>
                  </a:cubicBezTo>
                  <a:cubicBezTo>
                    <a:pt x="20" y="357"/>
                    <a:pt x="117" y="377"/>
                    <a:pt x="267" y="377"/>
                  </a:cubicBezTo>
                  <a:cubicBezTo>
                    <a:pt x="408" y="377"/>
                    <a:pt x="597" y="359"/>
                    <a:pt x="802" y="325"/>
                  </a:cubicBezTo>
                  <a:cubicBezTo>
                    <a:pt x="1224" y="253"/>
                    <a:pt x="1556" y="134"/>
                    <a:pt x="1543" y="59"/>
                  </a:cubicBezTo>
                  <a:cubicBezTo>
                    <a:pt x="1537" y="20"/>
                    <a:pt x="1440" y="1"/>
                    <a:pt x="12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52"/>
            <p:cNvSpPr/>
            <p:nvPr/>
          </p:nvSpPr>
          <p:spPr>
            <a:xfrm>
              <a:off x="4218650" y="1018500"/>
              <a:ext cx="531025" cy="2068125"/>
            </a:xfrm>
            <a:custGeom>
              <a:rect b="b" l="l" r="r" t="t"/>
              <a:pathLst>
                <a:path extrusionOk="0" h="82725" w="21241">
                  <a:moveTo>
                    <a:pt x="10620" y="0"/>
                  </a:moveTo>
                  <a:cubicBezTo>
                    <a:pt x="4756" y="0"/>
                    <a:pt x="1" y="4755"/>
                    <a:pt x="1" y="10620"/>
                  </a:cubicBezTo>
                  <a:lnTo>
                    <a:pt x="1" y="82725"/>
                  </a:lnTo>
                  <a:lnTo>
                    <a:pt x="21241" y="82725"/>
                  </a:lnTo>
                  <a:lnTo>
                    <a:pt x="21241" y="10620"/>
                  </a:lnTo>
                  <a:cubicBezTo>
                    <a:pt x="21241" y="4755"/>
                    <a:pt x="16486" y="0"/>
                    <a:pt x="10620"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52"/>
            <p:cNvSpPr/>
            <p:nvPr/>
          </p:nvSpPr>
          <p:spPr>
            <a:xfrm>
              <a:off x="4218650" y="1018500"/>
              <a:ext cx="531025" cy="2068125"/>
            </a:xfrm>
            <a:custGeom>
              <a:rect b="b" l="l" r="r" t="t"/>
              <a:pathLst>
                <a:path extrusionOk="0" h="82725" w="21241">
                  <a:moveTo>
                    <a:pt x="10620" y="0"/>
                  </a:moveTo>
                  <a:cubicBezTo>
                    <a:pt x="4756" y="0"/>
                    <a:pt x="1" y="4755"/>
                    <a:pt x="1" y="10620"/>
                  </a:cubicBezTo>
                  <a:lnTo>
                    <a:pt x="1" y="82725"/>
                  </a:lnTo>
                  <a:lnTo>
                    <a:pt x="21241" y="82725"/>
                  </a:lnTo>
                  <a:lnTo>
                    <a:pt x="21241" y="10620"/>
                  </a:lnTo>
                  <a:cubicBezTo>
                    <a:pt x="21241" y="4755"/>
                    <a:pt x="16486" y="0"/>
                    <a:pt x="1062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52"/>
            <p:cNvSpPr/>
            <p:nvPr/>
          </p:nvSpPr>
          <p:spPr>
            <a:xfrm>
              <a:off x="4218650" y="1251625"/>
              <a:ext cx="529425" cy="6950"/>
            </a:xfrm>
            <a:custGeom>
              <a:rect b="b" l="l" r="r" t="t"/>
              <a:pathLst>
                <a:path extrusionOk="0" h="278" w="21177">
                  <a:moveTo>
                    <a:pt x="10588" y="1"/>
                  </a:moveTo>
                  <a:cubicBezTo>
                    <a:pt x="4741" y="1"/>
                    <a:pt x="1" y="63"/>
                    <a:pt x="1" y="139"/>
                  </a:cubicBezTo>
                  <a:cubicBezTo>
                    <a:pt x="1" y="215"/>
                    <a:pt x="4739" y="278"/>
                    <a:pt x="10588" y="278"/>
                  </a:cubicBezTo>
                  <a:cubicBezTo>
                    <a:pt x="16437" y="278"/>
                    <a:pt x="21176" y="215"/>
                    <a:pt x="21176" y="139"/>
                  </a:cubicBezTo>
                  <a:cubicBezTo>
                    <a:pt x="21176" y="63"/>
                    <a:pt x="16434"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52"/>
            <p:cNvSpPr/>
            <p:nvPr/>
          </p:nvSpPr>
          <p:spPr>
            <a:xfrm>
              <a:off x="4218650" y="1711850"/>
              <a:ext cx="529425" cy="6925"/>
            </a:xfrm>
            <a:custGeom>
              <a:rect b="b" l="l" r="r" t="t"/>
              <a:pathLst>
                <a:path extrusionOk="0" h="277" w="21177">
                  <a:moveTo>
                    <a:pt x="10588" y="1"/>
                  </a:moveTo>
                  <a:cubicBezTo>
                    <a:pt x="4741" y="1"/>
                    <a:pt x="1" y="62"/>
                    <a:pt x="1" y="138"/>
                  </a:cubicBezTo>
                  <a:cubicBezTo>
                    <a:pt x="1" y="215"/>
                    <a:pt x="4739" y="277"/>
                    <a:pt x="10588" y="277"/>
                  </a:cubicBezTo>
                  <a:cubicBezTo>
                    <a:pt x="16437" y="277"/>
                    <a:pt x="21176" y="215"/>
                    <a:pt x="21176" y="138"/>
                  </a:cubicBezTo>
                  <a:cubicBezTo>
                    <a:pt x="21176" y="62"/>
                    <a:pt x="16434"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52"/>
            <p:cNvSpPr/>
            <p:nvPr/>
          </p:nvSpPr>
          <p:spPr>
            <a:xfrm>
              <a:off x="4362400" y="1255100"/>
              <a:ext cx="6925" cy="460200"/>
            </a:xfrm>
            <a:custGeom>
              <a:rect b="b" l="l" r="r" t="t"/>
              <a:pathLst>
                <a:path extrusionOk="0" h="18408" w="277">
                  <a:moveTo>
                    <a:pt x="139" y="0"/>
                  </a:moveTo>
                  <a:cubicBezTo>
                    <a:pt x="62" y="0"/>
                    <a:pt x="1" y="4123"/>
                    <a:pt x="1" y="9205"/>
                  </a:cubicBezTo>
                  <a:cubicBezTo>
                    <a:pt x="1" y="14288"/>
                    <a:pt x="62" y="18408"/>
                    <a:pt x="139" y="18408"/>
                  </a:cubicBezTo>
                  <a:cubicBezTo>
                    <a:pt x="215" y="18408"/>
                    <a:pt x="277" y="14289"/>
                    <a:pt x="277" y="9205"/>
                  </a:cubicBezTo>
                  <a:cubicBezTo>
                    <a:pt x="277" y="4121"/>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52"/>
            <p:cNvSpPr/>
            <p:nvPr/>
          </p:nvSpPr>
          <p:spPr>
            <a:xfrm>
              <a:off x="4428075" y="1370275"/>
              <a:ext cx="38875" cy="37400"/>
            </a:xfrm>
            <a:custGeom>
              <a:rect b="b" l="l" r="r" t="t"/>
              <a:pathLst>
                <a:path extrusionOk="0" h="1496" w="1555">
                  <a:moveTo>
                    <a:pt x="749" y="1"/>
                  </a:moveTo>
                  <a:cubicBezTo>
                    <a:pt x="336" y="1"/>
                    <a:pt x="1" y="335"/>
                    <a:pt x="1" y="748"/>
                  </a:cubicBezTo>
                  <a:cubicBezTo>
                    <a:pt x="1" y="1051"/>
                    <a:pt x="183" y="1323"/>
                    <a:pt x="463" y="1438"/>
                  </a:cubicBezTo>
                  <a:cubicBezTo>
                    <a:pt x="555" y="1477"/>
                    <a:pt x="652" y="1495"/>
                    <a:pt x="748" y="1495"/>
                  </a:cubicBezTo>
                  <a:cubicBezTo>
                    <a:pt x="943" y="1495"/>
                    <a:pt x="1134" y="1419"/>
                    <a:pt x="1277" y="1277"/>
                  </a:cubicBezTo>
                  <a:cubicBezTo>
                    <a:pt x="1491" y="1063"/>
                    <a:pt x="1554" y="742"/>
                    <a:pt x="1439" y="462"/>
                  </a:cubicBezTo>
                  <a:cubicBezTo>
                    <a:pt x="1323" y="183"/>
                    <a:pt x="1051" y="1"/>
                    <a:pt x="7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52"/>
            <p:cNvSpPr/>
            <p:nvPr/>
          </p:nvSpPr>
          <p:spPr>
            <a:xfrm>
              <a:off x="4428075" y="1529425"/>
              <a:ext cx="38875" cy="37400"/>
            </a:xfrm>
            <a:custGeom>
              <a:rect b="b" l="l" r="r" t="t"/>
              <a:pathLst>
                <a:path extrusionOk="0" h="1496" w="1555">
                  <a:moveTo>
                    <a:pt x="749" y="1"/>
                  </a:moveTo>
                  <a:cubicBezTo>
                    <a:pt x="336" y="1"/>
                    <a:pt x="1" y="334"/>
                    <a:pt x="1" y="747"/>
                  </a:cubicBezTo>
                  <a:cubicBezTo>
                    <a:pt x="1" y="1050"/>
                    <a:pt x="183" y="1322"/>
                    <a:pt x="463" y="1438"/>
                  </a:cubicBezTo>
                  <a:cubicBezTo>
                    <a:pt x="555" y="1477"/>
                    <a:pt x="652" y="1495"/>
                    <a:pt x="748" y="1495"/>
                  </a:cubicBezTo>
                  <a:cubicBezTo>
                    <a:pt x="943" y="1495"/>
                    <a:pt x="1134" y="1419"/>
                    <a:pt x="1277" y="1276"/>
                  </a:cubicBezTo>
                  <a:cubicBezTo>
                    <a:pt x="1491" y="1063"/>
                    <a:pt x="1554" y="741"/>
                    <a:pt x="1439" y="461"/>
                  </a:cubicBezTo>
                  <a:cubicBezTo>
                    <a:pt x="1323" y="183"/>
                    <a:pt x="1051" y="1"/>
                    <a:pt x="7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52"/>
            <p:cNvSpPr/>
            <p:nvPr/>
          </p:nvSpPr>
          <p:spPr>
            <a:xfrm>
              <a:off x="4218650" y="2647900"/>
              <a:ext cx="529425" cy="6950"/>
            </a:xfrm>
            <a:custGeom>
              <a:rect b="b" l="l" r="r" t="t"/>
              <a:pathLst>
                <a:path extrusionOk="0" h="278" w="21177">
                  <a:moveTo>
                    <a:pt x="10588" y="0"/>
                  </a:moveTo>
                  <a:cubicBezTo>
                    <a:pt x="4741" y="0"/>
                    <a:pt x="1" y="63"/>
                    <a:pt x="1" y="139"/>
                  </a:cubicBezTo>
                  <a:cubicBezTo>
                    <a:pt x="1" y="215"/>
                    <a:pt x="4739" y="277"/>
                    <a:pt x="10588" y="277"/>
                  </a:cubicBezTo>
                  <a:cubicBezTo>
                    <a:pt x="16437" y="277"/>
                    <a:pt x="21176" y="215"/>
                    <a:pt x="21176" y="139"/>
                  </a:cubicBezTo>
                  <a:cubicBezTo>
                    <a:pt x="21176" y="63"/>
                    <a:pt x="16434"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52"/>
            <p:cNvSpPr/>
            <p:nvPr/>
          </p:nvSpPr>
          <p:spPr>
            <a:xfrm>
              <a:off x="4362400" y="2191175"/>
              <a:ext cx="6925" cy="460200"/>
            </a:xfrm>
            <a:custGeom>
              <a:rect b="b" l="l" r="r" t="t"/>
              <a:pathLst>
                <a:path extrusionOk="0" h="18408" w="277">
                  <a:moveTo>
                    <a:pt x="139" y="0"/>
                  </a:moveTo>
                  <a:cubicBezTo>
                    <a:pt x="62" y="0"/>
                    <a:pt x="1" y="4121"/>
                    <a:pt x="1" y="9205"/>
                  </a:cubicBezTo>
                  <a:cubicBezTo>
                    <a:pt x="1" y="14288"/>
                    <a:pt x="62" y="18408"/>
                    <a:pt x="139" y="18408"/>
                  </a:cubicBezTo>
                  <a:cubicBezTo>
                    <a:pt x="215" y="18408"/>
                    <a:pt x="277" y="14289"/>
                    <a:pt x="277" y="9205"/>
                  </a:cubicBezTo>
                  <a:cubicBezTo>
                    <a:pt x="277" y="4120"/>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52"/>
            <p:cNvSpPr/>
            <p:nvPr/>
          </p:nvSpPr>
          <p:spPr>
            <a:xfrm>
              <a:off x="4428075" y="2306350"/>
              <a:ext cx="37425" cy="37375"/>
            </a:xfrm>
            <a:custGeom>
              <a:rect b="b" l="l" r="r" t="t"/>
              <a:pathLst>
                <a:path extrusionOk="0" h="1495" w="1497">
                  <a:moveTo>
                    <a:pt x="749" y="0"/>
                  </a:moveTo>
                  <a:cubicBezTo>
                    <a:pt x="336" y="0"/>
                    <a:pt x="1" y="335"/>
                    <a:pt x="1" y="748"/>
                  </a:cubicBezTo>
                  <a:cubicBezTo>
                    <a:pt x="1" y="1160"/>
                    <a:pt x="336" y="1495"/>
                    <a:pt x="749" y="1495"/>
                  </a:cubicBezTo>
                  <a:cubicBezTo>
                    <a:pt x="1162" y="1495"/>
                    <a:pt x="1496" y="1160"/>
                    <a:pt x="1496" y="748"/>
                  </a:cubicBezTo>
                  <a:cubicBezTo>
                    <a:pt x="1496" y="335"/>
                    <a:pt x="1162" y="0"/>
                    <a:pt x="7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52"/>
            <p:cNvSpPr/>
            <p:nvPr/>
          </p:nvSpPr>
          <p:spPr>
            <a:xfrm>
              <a:off x="4428075" y="2465475"/>
              <a:ext cx="37425" cy="37400"/>
            </a:xfrm>
            <a:custGeom>
              <a:rect b="b" l="l" r="r" t="t"/>
              <a:pathLst>
                <a:path extrusionOk="0" h="1496" w="1497">
                  <a:moveTo>
                    <a:pt x="749" y="0"/>
                  </a:moveTo>
                  <a:cubicBezTo>
                    <a:pt x="336" y="0"/>
                    <a:pt x="1" y="335"/>
                    <a:pt x="1" y="748"/>
                  </a:cubicBezTo>
                  <a:cubicBezTo>
                    <a:pt x="1" y="1161"/>
                    <a:pt x="336" y="1496"/>
                    <a:pt x="749" y="1496"/>
                  </a:cubicBezTo>
                  <a:cubicBezTo>
                    <a:pt x="1162" y="1496"/>
                    <a:pt x="1496" y="1161"/>
                    <a:pt x="1496" y="748"/>
                  </a:cubicBezTo>
                  <a:cubicBezTo>
                    <a:pt x="1496" y="335"/>
                    <a:pt x="1162" y="0"/>
                    <a:pt x="7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52"/>
            <p:cNvSpPr/>
            <p:nvPr/>
          </p:nvSpPr>
          <p:spPr>
            <a:xfrm>
              <a:off x="4218650" y="2184050"/>
              <a:ext cx="529425" cy="6925"/>
            </a:xfrm>
            <a:custGeom>
              <a:rect b="b" l="l" r="r" t="t"/>
              <a:pathLst>
                <a:path extrusionOk="0" h="277" w="21177">
                  <a:moveTo>
                    <a:pt x="10589" y="0"/>
                  </a:moveTo>
                  <a:cubicBezTo>
                    <a:pt x="4740" y="0"/>
                    <a:pt x="1" y="63"/>
                    <a:pt x="1" y="139"/>
                  </a:cubicBezTo>
                  <a:cubicBezTo>
                    <a:pt x="1" y="215"/>
                    <a:pt x="4743" y="276"/>
                    <a:pt x="10589" y="276"/>
                  </a:cubicBezTo>
                  <a:cubicBezTo>
                    <a:pt x="16436" y="276"/>
                    <a:pt x="21176" y="215"/>
                    <a:pt x="21176" y="139"/>
                  </a:cubicBezTo>
                  <a:cubicBezTo>
                    <a:pt x="21176" y="62"/>
                    <a:pt x="16437" y="0"/>
                    <a:pt x="105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52"/>
            <p:cNvSpPr/>
            <p:nvPr/>
          </p:nvSpPr>
          <p:spPr>
            <a:xfrm>
              <a:off x="4597375" y="1727300"/>
              <a:ext cx="6900" cy="460225"/>
            </a:xfrm>
            <a:custGeom>
              <a:rect b="b" l="l" r="r" t="t"/>
              <a:pathLst>
                <a:path extrusionOk="0" h="18409" w="276">
                  <a:moveTo>
                    <a:pt x="139" y="1"/>
                  </a:moveTo>
                  <a:cubicBezTo>
                    <a:pt x="63" y="1"/>
                    <a:pt x="0" y="4122"/>
                    <a:pt x="0" y="9206"/>
                  </a:cubicBezTo>
                  <a:cubicBezTo>
                    <a:pt x="0" y="14288"/>
                    <a:pt x="63" y="18409"/>
                    <a:pt x="139" y="18409"/>
                  </a:cubicBezTo>
                  <a:cubicBezTo>
                    <a:pt x="216" y="18409"/>
                    <a:pt x="276" y="14290"/>
                    <a:pt x="276" y="9206"/>
                  </a:cubicBezTo>
                  <a:cubicBezTo>
                    <a:pt x="276" y="4121"/>
                    <a:pt x="214" y="1"/>
                    <a:pt x="13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52"/>
            <p:cNvSpPr/>
            <p:nvPr/>
          </p:nvSpPr>
          <p:spPr>
            <a:xfrm>
              <a:off x="4499750" y="1842500"/>
              <a:ext cx="38900" cy="37375"/>
            </a:xfrm>
            <a:custGeom>
              <a:rect b="b" l="l" r="r" t="t"/>
              <a:pathLst>
                <a:path extrusionOk="0" h="1495" w="1556">
                  <a:moveTo>
                    <a:pt x="807" y="0"/>
                  </a:moveTo>
                  <a:cubicBezTo>
                    <a:pt x="505" y="0"/>
                    <a:pt x="233" y="183"/>
                    <a:pt x="117" y="462"/>
                  </a:cubicBezTo>
                  <a:cubicBezTo>
                    <a:pt x="1" y="741"/>
                    <a:pt x="65" y="1062"/>
                    <a:pt x="279" y="1275"/>
                  </a:cubicBezTo>
                  <a:cubicBezTo>
                    <a:pt x="422" y="1419"/>
                    <a:pt x="614" y="1495"/>
                    <a:pt x="808" y="1495"/>
                  </a:cubicBezTo>
                  <a:cubicBezTo>
                    <a:pt x="904" y="1495"/>
                    <a:pt x="1001" y="1476"/>
                    <a:pt x="1094" y="1438"/>
                  </a:cubicBezTo>
                  <a:cubicBezTo>
                    <a:pt x="1373" y="1323"/>
                    <a:pt x="1555" y="1050"/>
                    <a:pt x="1555" y="748"/>
                  </a:cubicBezTo>
                  <a:cubicBezTo>
                    <a:pt x="1555" y="335"/>
                    <a:pt x="1220" y="0"/>
                    <a:pt x="8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52"/>
            <p:cNvSpPr/>
            <p:nvPr/>
          </p:nvSpPr>
          <p:spPr>
            <a:xfrm>
              <a:off x="4499750" y="2001625"/>
              <a:ext cx="38900" cy="37375"/>
            </a:xfrm>
            <a:custGeom>
              <a:rect b="b" l="l" r="r" t="t"/>
              <a:pathLst>
                <a:path extrusionOk="0" h="1495" w="1556">
                  <a:moveTo>
                    <a:pt x="807" y="0"/>
                  </a:moveTo>
                  <a:cubicBezTo>
                    <a:pt x="505" y="0"/>
                    <a:pt x="233" y="182"/>
                    <a:pt x="117" y="462"/>
                  </a:cubicBezTo>
                  <a:cubicBezTo>
                    <a:pt x="1" y="740"/>
                    <a:pt x="65" y="1062"/>
                    <a:pt x="279" y="1276"/>
                  </a:cubicBezTo>
                  <a:cubicBezTo>
                    <a:pt x="422" y="1419"/>
                    <a:pt x="613" y="1495"/>
                    <a:pt x="808" y="1495"/>
                  </a:cubicBezTo>
                  <a:cubicBezTo>
                    <a:pt x="904" y="1495"/>
                    <a:pt x="1001" y="1476"/>
                    <a:pt x="1094" y="1438"/>
                  </a:cubicBezTo>
                  <a:cubicBezTo>
                    <a:pt x="1373" y="1323"/>
                    <a:pt x="1555" y="1049"/>
                    <a:pt x="1555" y="748"/>
                  </a:cubicBezTo>
                  <a:cubicBezTo>
                    <a:pt x="1555" y="335"/>
                    <a:pt x="1220" y="0"/>
                    <a:pt x="8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52"/>
            <p:cNvSpPr/>
            <p:nvPr/>
          </p:nvSpPr>
          <p:spPr>
            <a:xfrm>
              <a:off x="4588775" y="1074800"/>
              <a:ext cx="126500" cy="225750"/>
            </a:xfrm>
            <a:custGeom>
              <a:rect b="b" l="l" r="r" t="t"/>
              <a:pathLst>
                <a:path extrusionOk="0" h="9030" w="5060">
                  <a:moveTo>
                    <a:pt x="34" y="1"/>
                  </a:moveTo>
                  <a:cubicBezTo>
                    <a:pt x="30" y="1"/>
                    <a:pt x="27" y="2"/>
                    <a:pt x="26" y="3"/>
                  </a:cubicBezTo>
                  <a:cubicBezTo>
                    <a:pt x="0" y="48"/>
                    <a:pt x="535" y="333"/>
                    <a:pt x="1255" y="969"/>
                  </a:cubicBezTo>
                  <a:cubicBezTo>
                    <a:pt x="1620" y="1280"/>
                    <a:pt x="2004" y="1706"/>
                    <a:pt x="2400" y="2198"/>
                  </a:cubicBezTo>
                  <a:cubicBezTo>
                    <a:pt x="2813" y="2748"/>
                    <a:pt x="3176" y="3335"/>
                    <a:pt x="3487" y="3948"/>
                  </a:cubicBezTo>
                  <a:cubicBezTo>
                    <a:pt x="4142" y="5261"/>
                    <a:pt x="4500" y="6554"/>
                    <a:pt x="4710" y="7494"/>
                  </a:cubicBezTo>
                  <a:cubicBezTo>
                    <a:pt x="4917" y="8434"/>
                    <a:pt x="4994" y="9030"/>
                    <a:pt x="5039" y="9030"/>
                  </a:cubicBezTo>
                  <a:cubicBezTo>
                    <a:pt x="5040" y="9030"/>
                    <a:pt x="5040" y="9030"/>
                    <a:pt x="5040" y="9030"/>
                  </a:cubicBezTo>
                  <a:cubicBezTo>
                    <a:pt x="5059" y="9028"/>
                    <a:pt x="5059" y="8878"/>
                    <a:pt x="5043" y="8604"/>
                  </a:cubicBezTo>
                  <a:cubicBezTo>
                    <a:pt x="5029" y="8332"/>
                    <a:pt x="4981" y="7939"/>
                    <a:pt x="4902" y="7457"/>
                  </a:cubicBezTo>
                  <a:cubicBezTo>
                    <a:pt x="4737" y="6496"/>
                    <a:pt x="4404" y="5169"/>
                    <a:pt x="3734" y="3825"/>
                  </a:cubicBezTo>
                  <a:cubicBezTo>
                    <a:pt x="3415" y="3193"/>
                    <a:pt x="3036" y="2597"/>
                    <a:pt x="2600" y="2042"/>
                  </a:cubicBezTo>
                  <a:cubicBezTo>
                    <a:pt x="2182" y="1543"/>
                    <a:pt x="1772" y="1119"/>
                    <a:pt x="1381" y="821"/>
                  </a:cubicBezTo>
                  <a:cubicBezTo>
                    <a:pt x="1196" y="658"/>
                    <a:pt x="1006" y="540"/>
                    <a:pt x="846" y="431"/>
                  </a:cubicBezTo>
                  <a:cubicBezTo>
                    <a:pt x="710" y="333"/>
                    <a:pt x="566" y="247"/>
                    <a:pt x="416" y="174"/>
                  </a:cubicBezTo>
                  <a:cubicBezTo>
                    <a:pt x="200" y="61"/>
                    <a:pt x="66" y="1"/>
                    <a:pt x="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52"/>
            <p:cNvSpPr/>
            <p:nvPr/>
          </p:nvSpPr>
          <p:spPr>
            <a:xfrm>
              <a:off x="4499425" y="1050800"/>
              <a:ext cx="38925" cy="9425"/>
            </a:xfrm>
            <a:custGeom>
              <a:rect b="b" l="l" r="r" t="t"/>
              <a:pathLst>
                <a:path extrusionOk="0" h="377" w="1557">
                  <a:moveTo>
                    <a:pt x="267" y="1"/>
                  </a:moveTo>
                  <a:cubicBezTo>
                    <a:pt x="117" y="1"/>
                    <a:pt x="20" y="20"/>
                    <a:pt x="14" y="59"/>
                  </a:cubicBezTo>
                  <a:cubicBezTo>
                    <a:pt x="1" y="134"/>
                    <a:pt x="333" y="253"/>
                    <a:pt x="756" y="325"/>
                  </a:cubicBezTo>
                  <a:cubicBezTo>
                    <a:pt x="961" y="359"/>
                    <a:pt x="1149" y="377"/>
                    <a:pt x="1290" y="377"/>
                  </a:cubicBezTo>
                  <a:cubicBezTo>
                    <a:pt x="1440" y="377"/>
                    <a:pt x="1537" y="357"/>
                    <a:pt x="1544" y="318"/>
                  </a:cubicBezTo>
                  <a:cubicBezTo>
                    <a:pt x="1557" y="244"/>
                    <a:pt x="1225" y="125"/>
                    <a:pt x="803" y="53"/>
                  </a:cubicBezTo>
                  <a:cubicBezTo>
                    <a:pt x="597" y="18"/>
                    <a:pt x="409" y="1"/>
                    <a:pt x="2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52"/>
            <p:cNvSpPr/>
            <p:nvPr/>
          </p:nvSpPr>
          <p:spPr>
            <a:xfrm>
              <a:off x="3364800" y="238125"/>
              <a:ext cx="857250" cy="3413275"/>
            </a:xfrm>
            <a:custGeom>
              <a:rect b="b" l="l" r="r" t="t"/>
              <a:pathLst>
                <a:path extrusionOk="0" h="136531" w="34290">
                  <a:moveTo>
                    <a:pt x="15343" y="0"/>
                  </a:moveTo>
                  <a:cubicBezTo>
                    <a:pt x="13406" y="0"/>
                    <a:pt x="11640" y="1104"/>
                    <a:pt x="10792" y="2845"/>
                  </a:cubicBezTo>
                  <a:lnTo>
                    <a:pt x="3343" y="16905"/>
                  </a:lnTo>
                  <a:cubicBezTo>
                    <a:pt x="1147" y="21048"/>
                    <a:pt x="1" y="25664"/>
                    <a:pt x="1" y="30352"/>
                  </a:cubicBezTo>
                  <a:lnTo>
                    <a:pt x="1" y="128187"/>
                  </a:lnTo>
                  <a:lnTo>
                    <a:pt x="13062" y="136530"/>
                  </a:lnTo>
                  <a:lnTo>
                    <a:pt x="22117" y="136530"/>
                  </a:lnTo>
                  <a:lnTo>
                    <a:pt x="34289" y="128187"/>
                  </a:lnTo>
                  <a:lnTo>
                    <a:pt x="34289" y="30784"/>
                  </a:lnTo>
                  <a:cubicBezTo>
                    <a:pt x="34289" y="26290"/>
                    <a:pt x="33235" y="21858"/>
                    <a:pt x="31211" y="17846"/>
                  </a:cubicBezTo>
                  <a:lnTo>
                    <a:pt x="23611" y="2782"/>
                  </a:lnTo>
                  <a:cubicBezTo>
                    <a:pt x="22750" y="1076"/>
                    <a:pt x="21002" y="0"/>
                    <a:pt x="19091" y="0"/>
                  </a:cubicBez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52"/>
            <p:cNvSpPr/>
            <p:nvPr/>
          </p:nvSpPr>
          <p:spPr>
            <a:xfrm>
              <a:off x="2543450" y="1788275"/>
              <a:ext cx="821375" cy="1459900"/>
            </a:xfrm>
            <a:custGeom>
              <a:rect b="b" l="l" r="r" t="t"/>
              <a:pathLst>
                <a:path extrusionOk="0" h="58396" w="32855">
                  <a:moveTo>
                    <a:pt x="32855" y="0"/>
                  </a:moveTo>
                  <a:cubicBezTo>
                    <a:pt x="32855" y="0"/>
                    <a:pt x="27481" y="23309"/>
                    <a:pt x="13740" y="33614"/>
                  </a:cubicBezTo>
                  <a:cubicBezTo>
                    <a:pt x="0" y="43920"/>
                    <a:pt x="0" y="58396"/>
                    <a:pt x="0" y="58396"/>
                  </a:cubicBezTo>
                  <a:lnTo>
                    <a:pt x="32855" y="58396"/>
                  </a:lnTo>
                  <a:lnTo>
                    <a:pt x="32855" y="0"/>
                  </a:ln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52"/>
            <p:cNvSpPr/>
            <p:nvPr/>
          </p:nvSpPr>
          <p:spPr>
            <a:xfrm>
              <a:off x="4222025" y="1788275"/>
              <a:ext cx="821375" cy="1459900"/>
            </a:xfrm>
            <a:custGeom>
              <a:rect b="b" l="l" r="r" t="t"/>
              <a:pathLst>
                <a:path extrusionOk="0" h="58396" w="32855">
                  <a:moveTo>
                    <a:pt x="0" y="0"/>
                  </a:moveTo>
                  <a:lnTo>
                    <a:pt x="0" y="58396"/>
                  </a:lnTo>
                  <a:lnTo>
                    <a:pt x="32855" y="58396"/>
                  </a:lnTo>
                  <a:cubicBezTo>
                    <a:pt x="32855" y="58396"/>
                    <a:pt x="32855" y="43920"/>
                    <a:pt x="19115" y="33614"/>
                  </a:cubicBezTo>
                  <a:cubicBezTo>
                    <a:pt x="5374" y="23309"/>
                    <a:pt x="0" y="0"/>
                    <a:pt x="0"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52"/>
            <p:cNvSpPr/>
            <p:nvPr/>
          </p:nvSpPr>
          <p:spPr>
            <a:xfrm>
              <a:off x="2543450" y="1788275"/>
              <a:ext cx="821375" cy="1459900"/>
            </a:xfrm>
            <a:custGeom>
              <a:rect b="b" l="l" r="r" t="t"/>
              <a:pathLst>
                <a:path extrusionOk="0" h="58396" w="32855">
                  <a:moveTo>
                    <a:pt x="32855" y="0"/>
                  </a:moveTo>
                  <a:cubicBezTo>
                    <a:pt x="32855" y="0"/>
                    <a:pt x="27481" y="23309"/>
                    <a:pt x="13740" y="33614"/>
                  </a:cubicBezTo>
                  <a:cubicBezTo>
                    <a:pt x="0" y="43920"/>
                    <a:pt x="0" y="58396"/>
                    <a:pt x="0" y="58396"/>
                  </a:cubicBezTo>
                  <a:lnTo>
                    <a:pt x="32855" y="58396"/>
                  </a:lnTo>
                  <a:lnTo>
                    <a:pt x="32855" y="0"/>
                  </a:ln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52"/>
            <p:cNvSpPr/>
            <p:nvPr/>
          </p:nvSpPr>
          <p:spPr>
            <a:xfrm>
              <a:off x="4222025" y="1788275"/>
              <a:ext cx="821375" cy="1459900"/>
            </a:xfrm>
            <a:custGeom>
              <a:rect b="b" l="l" r="r" t="t"/>
              <a:pathLst>
                <a:path extrusionOk="0" h="58396" w="32855">
                  <a:moveTo>
                    <a:pt x="0" y="0"/>
                  </a:moveTo>
                  <a:lnTo>
                    <a:pt x="0" y="58396"/>
                  </a:lnTo>
                  <a:lnTo>
                    <a:pt x="32855" y="58396"/>
                  </a:lnTo>
                  <a:cubicBezTo>
                    <a:pt x="32855" y="58396"/>
                    <a:pt x="32855" y="43920"/>
                    <a:pt x="19115" y="33614"/>
                  </a:cubicBezTo>
                  <a:cubicBezTo>
                    <a:pt x="5374" y="23309"/>
                    <a:pt x="0" y="0"/>
                    <a:pt x="0" y="0"/>
                  </a:cubicBez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52"/>
            <p:cNvSpPr/>
            <p:nvPr/>
          </p:nvSpPr>
          <p:spPr>
            <a:xfrm>
              <a:off x="3567350" y="766300"/>
              <a:ext cx="452150" cy="310500"/>
            </a:xfrm>
            <a:custGeom>
              <a:rect b="b" l="l" r="r" t="t"/>
              <a:pathLst>
                <a:path extrusionOk="0" h="12420" w="18086">
                  <a:moveTo>
                    <a:pt x="6210" y="0"/>
                  </a:moveTo>
                  <a:cubicBezTo>
                    <a:pt x="2781" y="0"/>
                    <a:pt x="0" y="2780"/>
                    <a:pt x="0" y="6210"/>
                  </a:cubicBezTo>
                  <a:cubicBezTo>
                    <a:pt x="0" y="9640"/>
                    <a:pt x="2781" y="12419"/>
                    <a:pt x="6210" y="12419"/>
                  </a:cubicBezTo>
                  <a:lnTo>
                    <a:pt x="11876" y="12419"/>
                  </a:lnTo>
                  <a:cubicBezTo>
                    <a:pt x="15305" y="12419"/>
                    <a:pt x="18086" y="9640"/>
                    <a:pt x="18086" y="6210"/>
                  </a:cubicBezTo>
                  <a:cubicBezTo>
                    <a:pt x="18086" y="2780"/>
                    <a:pt x="15305" y="0"/>
                    <a:pt x="118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52"/>
            <p:cNvSpPr/>
            <p:nvPr/>
          </p:nvSpPr>
          <p:spPr>
            <a:xfrm>
              <a:off x="3364800" y="3356850"/>
              <a:ext cx="857250" cy="294550"/>
            </a:xfrm>
            <a:custGeom>
              <a:rect b="b" l="l" r="r" t="t"/>
              <a:pathLst>
                <a:path extrusionOk="0" h="11782" w="34290">
                  <a:moveTo>
                    <a:pt x="1" y="0"/>
                  </a:moveTo>
                  <a:lnTo>
                    <a:pt x="1" y="3438"/>
                  </a:lnTo>
                  <a:lnTo>
                    <a:pt x="13062" y="11781"/>
                  </a:lnTo>
                  <a:lnTo>
                    <a:pt x="22117" y="11781"/>
                  </a:lnTo>
                  <a:lnTo>
                    <a:pt x="34289" y="3438"/>
                  </a:lnTo>
                  <a:lnTo>
                    <a:pt x="34289" y="0"/>
                  </a:ln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2" name="Google Shape;362;p52"/>
          <p:cNvSpPr/>
          <p:nvPr/>
        </p:nvSpPr>
        <p:spPr>
          <a:xfrm>
            <a:off x="954625" y="717025"/>
            <a:ext cx="1464900" cy="1464900"/>
          </a:xfrm>
          <a:prstGeom prst="ellipse">
            <a:avLst/>
          </a:pr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52"/>
          <p:cNvSpPr txBox="1"/>
          <p:nvPr/>
        </p:nvSpPr>
        <p:spPr>
          <a:xfrm>
            <a:off x="1086175" y="1073725"/>
            <a:ext cx="1201800" cy="75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sz="4800">
                <a:solidFill>
                  <a:srgbClr val="263238"/>
                </a:solidFill>
                <a:latin typeface="Karla"/>
                <a:ea typeface="Karla"/>
                <a:cs typeface="Karla"/>
                <a:sym typeface="Karla"/>
              </a:rPr>
              <a:t>01</a:t>
            </a:r>
            <a:endParaRPr b="1" sz="4800">
              <a:solidFill>
                <a:srgbClr val="263238"/>
              </a:solidFill>
              <a:latin typeface="Karla"/>
              <a:ea typeface="Karla"/>
              <a:cs typeface="Karla"/>
              <a:sym typeface="Karla"/>
            </a:endParaRPr>
          </a:p>
        </p:txBody>
      </p:sp>
      <p:sp>
        <p:nvSpPr>
          <p:cNvPr id="364" name="Google Shape;364;p52"/>
          <p:cNvSpPr txBox="1"/>
          <p:nvPr>
            <p:ph idx="12" type="sldNum"/>
          </p:nvPr>
        </p:nvSpPr>
        <p:spPr>
          <a:xfrm>
            <a:off x="8734202" y="5001825"/>
            <a:ext cx="409800" cy="153900"/>
          </a:xfrm>
          <a:prstGeom prst="rect">
            <a:avLst/>
          </a:prstGeom>
        </p:spPr>
        <p:txBody>
          <a:bodyPr anchorCtr="0" anchor="t" bIns="0" lIns="0" spcFirstLastPara="1" rIns="0" wrap="square" tIns="0">
            <a:noAutofit/>
          </a:body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0" name="Shape 810"/>
        <p:cNvGrpSpPr/>
        <p:nvPr/>
      </p:nvGrpSpPr>
      <p:grpSpPr>
        <a:xfrm>
          <a:off x="0" y="0"/>
          <a:ext cx="0" cy="0"/>
          <a:chOff x="0" y="0"/>
          <a:chExt cx="0" cy="0"/>
        </a:xfrm>
      </p:grpSpPr>
      <p:sp>
        <p:nvSpPr>
          <p:cNvPr id="811" name="Google Shape;811;p70"/>
          <p:cNvSpPr txBox="1"/>
          <p:nvPr>
            <p:ph idx="2" type="title"/>
          </p:nvPr>
        </p:nvSpPr>
        <p:spPr>
          <a:xfrm>
            <a:off x="768900" y="-54000"/>
            <a:ext cx="82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US"/>
              <a:t>MLFlow Projects - </a:t>
            </a:r>
            <a:r>
              <a:rPr i="1" lang="en-US"/>
              <a:t>MLProject</a:t>
            </a:r>
            <a:r>
              <a:rPr lang="en-US"/>
              <a:t> YAML file</a:t>
            </a:r>
            <a:endParaRPr/>
          </a:p>
        </p:txBody>
      </p:sp>
      <p:sp>
        <p:nvSpPr>
          <p:cNvPr id="812" name="Google Shape;812;p70"/>
          <p:cNvSpPr txBox="1"/>
          <p:nvPr>
            <p:ph idx="7" type="title"/>
          </p:nvPr>
        </p:nvSpPr>
        <p:spPr>
          <a:xfrm>
            <a:off x="1056575" y="1038550"/>
            <a:ext cx="2790300" cy="4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i="1" lang="en-US" sz="2200"/>
              <a:t>MLProject.</a:t>
            </a:r>
            <a:r>
              <a:rPr i="1" lang="en-US" sz="2200"/>
              <a:t>yaml</a:t>
            </a:r>
            <a:endParaRPr i="1" sz="2200"/>
          </a:p>
        </p:txBody>
      </p:sp>
      <p:pic>
        <p:nvPicPr>
          <p:cNvPr id="813" name="Google Shape;813;p70"/>
          <p:cNvPicPr preferRelativeResize="0"/>
          <p:nvPr/>
        </p:nvPicPr>
        <p:blipFill>
          <a:blip r:embed="rId3">
            <a:alphaModFix/>
          </a:blip>
          <a:stretch>
            <a:fillRect/>
          </a:stretch>
        </p:blipFill>
        <p:spPr>
          <a:xfrm>
            <a:off x="1900085" y="1614550"/>
            <a:ext cx="5394989" cy="3300350"/>
          </a:xfrm>
          <a:prstGeom prst="rect">
            <a:avLst/>
          </a:prstGeom>
          <a:noFill/>
          <a:ln>
            <a:noFill/>
          </a:ln>
        </p:spPr>
      </p:pic>
      <p:cxnSp>
        <p:nvCxnSpPr>
          <p:cNvPr id="814" name="Google Shape;814;p70"/>
          <p:cNvCxnSpPr/>
          <p:nvPr/>
        </p:nvCxnSpPr>
        <p:spPr>
          <a:xfrm flipH="1" rot="10800000">
            <a:off x="3543775" y="1267600"/>
            <a:ext cx="2522100" cy="504300"/>
          </a:xfrm>
          <a:prstGeom prst="straightConnector1">
            <a:avLst/>
          </a:prstGeom>
          <a:noFill/>
          <a:ln cap="flat" cmpd="sng" w="9525">
            <a:solidFill>
              <a:srgbClr val="FF0000"/>
            </a:solidFill>
            <a:prstDash val="solid"/>
            <a:round/>
            <a:headEnd len="med" w="med" type="none"/>
            <a:tailEnd len="med" w="med" type="none"/>
          </a:ln>
        </p:spPr>
      </p:cxnSp>
      <p:sp>
        <p:nvSpPr>
          <p:cNvPr id="815" name="Google Shape;815;p70"/>
          <p:cNvSpPr txBox="1"/>
          <p:nvPr/>
        </p:nvSpPr>
        <p:spPr>
          <a:xfrm>
            <a:off x="6144000" y="1038550"/>
            <a:ext cx="3000000" cy="3924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US" sz="1500">
                <a:solidFill>
                  <a:srgbClr val="FF0000"/>
                </a:solidFill>
              </a:rPr>
              <a:t>Project name</a:t>
            </a:r>
            <a:endParaRPr sz="900">
              <a:solidFill>
                <a:srgbClr val="FF0000"/>
              </a:solidFill>
            </a:endParaRPr>
          </a:p>
        </p:txBody>
      </p:sp>
      <p:cxnSp>
        <p:nvCxnSpPr>
          <p:cNvPr id="816" name="Google Shape;816;p70"/>
          <p:cNvCxnSpPr/>
          <p:nvPr/>
        </p:nvCxnSpPr>
        <p:spPr>
          <a:xfrm flipH="1" rot="10800000">
            <a:off x="4135900" y="2069300"/>
            <a:ext cx="2693100" cy="202800"/>
          </a:xfrm>
          <a:prstGeom prst="straightConnector1">
            <a:avLst/>
          </a:prstGeom>
          <a:noFill/>
          <a:ln cap="flat" cmpd="sng" w="9525">
            <a:solidFill>
              <a:srgbClr val="FF0000"/>
            </a:solidFill>
            <a:prstDash val="solid"/>
            <a:round/>
            <a:headEnd len="med" w="med" type="none"/>
            <a:tailEnd len="med" w="med" type="none"/>
          </a:ln>
        </p:spPr>
      </p:cxnSp>
      <p:sp>
        <p:nvSpPr>
          <p:cNvPr id="817" name="Google Shape;817;p70"/>
          <p:cNvSpPr txBox="1"/>
          <p:nvPr/>
        </p:nvSpPr>
        <p:spPr>
          <a:xfrm>
            <a:off x="6917225" y="1803500"/>
            <a:ext cx="3000000" cy="600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US" sz="1500">
                <a:solidFill>
                  <a:srgbClr val="FF0000"/>
                </a:solidFill>
              </a:rPr>
              <a:t>Environment type</a:t>
            </a:r>
            <a:endParaRPr sz="1500">
              <a:solidFill>
                <a:srgbClr val="FF0000"/>
              </a:solidFill>
            </a:endParaRPr>
          </a:p>
          <a:p>
            <a:pPr indent="0" lvl="0" marL="0" rtl="0" algn="l">
              <a:lnSpc>
                <a:spcPct val="90000"/>
              </a:lnSpc>
              <a:spcBef>
                <a:spcPts val="0"/>
              </a:spcBef>
              <a:spcAft>
                <a:spcPts val="0"/>
              </a:spcAft>
              <a:buNone/>
            </a:pPr>
            <a:r>
              <a:rPr lang="en-US" sz="1500">
                <a:solidFill>
                  <a:srgbClr val="FF0000"/>
                </a:solidFill>
              </a:rPr>
              <a:t>&amp; config file</a:t>
            </a:r>
            <a:endParaRPr sz="1500">
              <a:solidFill>
                <a:srgbClr val="FF0000"/>
              </a:solidFill>
            </a:endParaRPr>
          </a:p>
        </p:txBody>
      </p:sp>
      <p:cxnSp>
        <p:nvCxnSpPr>
          <p:cNvPr id="818" name="Google Shape;818;p70"/>
          <p:cNvCxnSpPr/>
          <p:nvPr/>
        </p:nvCxnSpPr>
        <p:spPr>
          <a:xfrm flipH="1" rot="10800000">
            <a:off x="6215400" y="3918850"/>
            <a:ext cx="1661100" cy="730200"/>
          </a:xfrm>
          <a:prstGeom prst="straightConnector1">
            <a:avLst/>
          </a:prstGeom>
          <a:noFill/>
          <a:ln cap="flat" cmpd="sng" w="9525">
            <a:solidFill>
              <a:srgbClr val="FF0000"/>
            </a:solidFill>
            <a:prstDash val="solid"/>
            <a:round/>
            <a:headEnd len="med" w="med" type="none"/>
            <a:tailEnd len="med" w="med" type="none"/>
          </a:ln>
        </p:spPr>
      </p:cxnSp>
      <p:sp>
        <p:nvSpPr>
          <p:cNvPr id="819" name="Google Shape;819;p70"/>
          <p:cNvSpPr txBox="1"/>
          <p:nvPr/>
        </p:nvSpPr>
        <p:spPr>
          <a:xfrm>
            <a:off x="7095475" y="3326875"/>
            <a:ext cx="2126100" cy="600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US" sz="1500">
                <a:solidFill>
                  <a:srgbClr val="FF0000"/>
                </a:solidFill>
              </a:rPr>
              <a:t>Final command to be run in terminal</a:t>
            </a:r>
            <a:endParaRPr sz="1500">
              <a:solidFill>
                <a:srgbClr val="FF0000"/>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3" name="Shape 823"/>
        <p:cNvGrpSpPr/>
        <p:nvPr/>
      </p:nvGrpSpPr>
      <p:grpSpPr>
        <a:xfrm>
          <a:off x="0" y="0"/>
          <a:ext cx="0" cy="0"/>
          <a:chOff x="0" y="0"/>
          <a:chExt cx="0" cy="0"/>
        </a:xfrm>
      </p:grpSpPr>
      <p:grpSp>
        <p:nvGrpSpPr>
          <p:cNvPr id="824" name="Google Shape;824;p71"/>
          <p:cNvGrpSpPr/>
          <p:nvPr/>
        </p:nvGrpSpPr>
        <p:grpSpPr>
          <a:xfrm>
            <a:off x="2078035" y="2781250"/>
            <a:ext cx="4987939" cy="2034118"/>
            <a:chOff x="1166125" y="3336675"/>
            <a:chExt cx="5247700" cy="2140050"/>
          </a:xfrm>
        </p:grpSpPr>
        <p:sp>
          <p:nvSpPr>
            <p:cNvPr id="825" name="Google Shape;825;p71"/>
            <p:cNvSpPr/>
            <p:nvPr/>
          </p:nvSpPr>
          <p:spPr>
            <a:xfrm>
              <a:off x="1166125" y="5469800"/>
              <a:ext cx="5247700" cy="6925"/>
            </a:xfrm>
            <a:custGeom>
              <a:rect b="b" l="l" r="r" t="t"/>
              <a:pathLst>
                <a:path extrusionOk="0" h="277" w="209908">
                  <a:moveTo>
                    <a:pt x="104960" y="1"/>
                  </a:moveTo>
                  <a:cubicBezTo>
                    <a:pt x="46984" y="1"/>
                    <a:pt x="0" y="62"/>
                    <a:pt x="0" y="139"/>
                  </a:cubicBezTo>
                  <a:cubicBezTo>
                    <a:pt x="0" y="215"/>
                    <a:pt x="46984" y="277"/>
                    <a:pt x="104960" y="277"/>
                  </a:cubicBezTo>
                  <a:cubicBezTo>
                    <a:pt x="162915" y="277"/>
                    <a:pt x="209908" y="215"/>
                    <a:pt x="209908" y="139"/>
                  </a:cubicBezTo>
                  <a:cubicBezTo>
                    <a:pt x="209908" y="62"/>
                    <a:pt x="162915" y="1"/>
                    <a:pt x="10496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71"/>
            <p:cNvSpPr/>
            <p:nvPr/>
          </p:nvSpPr>
          <p:spPr>
            <a:xfrm>
              <a:off x="2556975" y="3336675"/>
              <a:ext cx="2513025" cy="2132075"/>
            </a:xfrm>
            <a:custGeom>
              <a:rect b="b" l="l" r="r" t="t"/>
              <a:pathLst>
                <a:path extrusionOk="0" h="85283" w="100521">
                  <a:moveTo>
                    <a:pt x="49405" y="0"/>
                  </a:moveTo>
                  <a:cubicBezTo>
                    <a:pt x="49405" y="0"/>
                    <a:pt x="49230" y="27609"/>
                    <a:pt x="44094" y="50964"/>
                  </a:cubicBezTo>
                  <a:cubicBezTo>
                    <a:pt x="43577" y="53311"/>
                    <a:pt x="41889" y="55197"/>
                    <a:pt x="39672" y="56128"/>
                  </a:cubicBezTo>
                  <a:cubicBezTo>
                    <a:pt x="34707" y="58216"/>
                    <a:pt x="30437" y="62034"/>
                    <a:pt x="27869" y="66760"/>
                  </a:cubicBezTo>
                  <a:cubicBezTo>
                    <a:pt x="26548" y="69192"/>
                    <a:pt x="23988" y="70583"/>
                    <a:pt x="21266" y="70583"/>
                  </a:cubicBezTo>
                  <a:cubicBezTo>
                    <a:pt x="20919" y="70583"/>
                    <a:pt x="20569" y="70561"/>
                    <a:pt x="20219" y="70515"/>
                  </a:cubicBezTo>
                  <a:cubicBezTo>
                    <a:pt x="19415" y="70409"/>
                    <a:pt x="18603" y="70356"/>
                    <a:pt x="17792" y="70356"/>
                  </a:cubicBezTo>
                  <a:cubicBezTo>
                    <a:pt x="14974" y="70356"/>
                    <a:pt x="12158" y="70992"/>
                    <a:pt x="9642" y="72262"/>
                  </a:cubicBezTo>
                  <a:cubicBezTo>
                    <a:pt x="4658" y="74781"/>
                    <a:pt x="976" y="79732"/>
                    <a:pt x="0" y="85231"/>
                  </a:cubicBezTo>
                  <a:lnTo>
                    <a:pt x="100520" y="85282"/>
                  </a:lnTo>
                  <a:cubicBezTo>
                    <a:pt x="99324" y="78907"/>
                    <a:pt x="94891" y="73226"/>
                    <a:pt x="88997" y="70517"/>
                  </a:cubicBezTo>
                  <a:cubicBezTo>
                    <a:pt x="86787" y="69501"/>
                    <a:pt x="84393" y="68913"/>
                    <a:pt x="81969" y="68745"/>
                  </a:cubicBezTo>
                  <a:cubicBezTo>
                    <a:pt x="75062" y="68269"/>
                    <a:pt x="68646" y="65166"/>
                    <a:pt x="63505" y="60528"/>
                  </a:cubicBezTo>
                  <a:cubicBezTo>
                    <a:pt x="63296" y="60340"/>
                    <a:pt x="63084" y="60156"/>
                    <a:pt x="62870" y="59975"/>
                  </a:cubicBezTo>
                  <a:cubicBezTo>
                    <a:pt x="59592" y="57217"/>
                    <a:pt x="56148" y="52889"/>
                    <a:pt x="55439" y="48667"/>
                  </a:cubicBezTo>
                  <a:cubicBezTo>
                    <a:pt x="52805" y="32977"/>
                    <a:pt x="50843" y="11358"/>
                    <a:pt x="50981"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 name="Google Shape;827;p71"/>
          <p:cNvSpPr txBox="1"/>
          <p:nvPr/>
        </p:nvSpPr>
        <p:spPr>
          <a:xfrm>
            <a:off x="1335750" y="2924775"/>
            <a:ext cx="6472500" cy="84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US" sz="3600">
                <a:solidFill>
                  <a:srgbClr val="263238"/>
                </a:solidFill>
                <a:latin typeface="Karla"/>
                <a:ea typeface="Karla"/>
                <a:cs typeface="Karla"/>
                <a:sym typeface="Karla"/>
              </a:rPr>
              <a:t>MLFlow Models</a:t>
            </a:r>
            <a:endParaRPr b="1" sz="3600">
              <a:solidFill>
                <a:srgbClr val="263238"/>
              </a:solidFill>
              <a:latin typeface="Karla"/>
              <a:ea typeface="Karla"/>
              <a:cs typeface="Karla"/>
              <a:sym typeface="Karla"/>
            </a:endParaRPr>
          </a:p>
        </p:txBody>
      </p:sp>
      <p:sp>
        <p:nvSpPr>
          <p:cNvPr id="828" name="Google Shape;828;p71"/>
          <p:cNvSpPr txBox="1"/>
          <p:nvPr/>
        </p:nvSpPr>
        <p:spPr>
          <a:xfrm>
            <a:off x="2930250" y="3707550"/>
            <a:ext cx="3283500" cy="7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800">
                <a:solidFill>
                  <a:srgbClr val="263238"/>
                </a:solidFill>
                <a:latin typeface="Abel"/>
                <a:ea typeface="Abel"/>
                <a:cs typeface="Abel"/>
                <a:sym typeface="Abel"/>
              </a:rPr>
              <a:t> Package Machine Learning Models and deploy them</a:t>
            </a:r>
            <a:endParaRPr sz="1800">
              <a:solidFill>
                <a:srgbClr val="263238"/>
              </a:solidFill>
              <a:latin typeface="Abel"/>
              <a:ea typeface="Abel"/>
              <a:cs typeface="Abel"/>
              <a:sym typeface="Abel"/>
            </a:endParaRPr>
          </a:p>
          <a:p>
            <a:pPr indent="0" lvl="0" marL="0" rtl="0" algn="ctr">
              <a:spcBef>
                <a:spcPts val="0"/>
              </a:spcBef>
              <a:spcAft>
                <a:spcPts val="0"/>
              </a:spcAft>
              <a:buNone/>
            </a:pPr>
            <a:r>
              <a:t/>
            </a:r>
            <a:endParaRPr sz="1800">
              <a:solidFill>
                <a:srgbClr val="263238"/>
              </a:solidFill>
              <a:latin typeface="Abel"/>
              <a:ea typeface="Abel"/>
              <a:cs typeface="Abel"/>
              <a:sym typeface="Abel"/>
            </a:endParaRPr>
          </a:p>
          <a:p>
            <a:pPr indent="0" lvl="0" marL="0" rtl="0" algn="ctr">
              <a:spcBef>
                <a:spcPts val="0"/>
              </a:spcBef>
              <a:spcAft>
                <a:spcPts val="0"/>
              </a:spcAft>
              <a:buNone/>
            </a:pPr>
            <a:r>
              <a:t/>
            </a:r>
            <a:endParaRPr sz="1800">
              <a:solidFill>
                <a:srgbClr val="263238"/>
              </a:solidFill>
              <a:latin typeface="Abel"/>
              <a:ea typeface="Abel"/>
              <a:cs typeface="Abel"/>
              <a:sym typeface="Abel"/>
            </a:endParaRPr>
          </a:p>
          <a:p>
            <a:pPr indent="0" lvl="0" marL="0" rtl="0" algn="ctr">
              <a:spcBef>
                <a:spcPts val="0"/>
              </a:spcBef>
              <a:spcAft>
                <a:spcPts val="0"/>
              </a:spcAft>
              <a:buNone/>
            </a:pPr>
            <a:r>
              <a:t/>
            </a:r>
            <a:endParaRPr sz="1800">
              <a:solidFill>
                <a:srgbClr val="263238"/>
              </a:solidFill>
              <a:latin typeface="Abel"/>
              <a:ea typeface="Abel"/>
              <a:cs typeface="Abel"/>
              <a:sym typeface="Abel"/>
            </a:endParaRPr>
          </a:p>
        </p:txBody>
      </p:sp>
      <p:grpSp>
        <p:nvGrpSpPr>
          <p:cNvPr id="829" name="Google Shape;829;p71"/>
          <p:cNvGrpSpPr/>
          <p:nvPr/>
        </p:nvGrpSpPr>
        <p:grpSpPr>
          <a:xfrm>
            <a:off x="3222738" y="633154"/>
            <a:ext cx="2698510" cy="2059127"/>
            <a:chOff x="766325" y="238125"/>
            <a:chExt cx="6085950" cy="4643950"/>
          </a:xfrm>
        </p:grpSpPr>
        <p:sp>
          <p:nvSpPr>
            <p:cNvPr id="830" name="Google Shape;830;p71"/>
            <p:cNvSpPr/>
            <p:nvPr/>
          </p:nvSpPr>
          <p:spPr>
            <a:xfrm>
              <a:off x="1081125" y="825325"/>
              <a:ext cx="5362925" cy="4056750"/>
            </a:xfrm>
            <a:custGeom>
              <a:rect b="b" l="l" r="r" t="t"/>
              <a:pathLst>
                <a:path extrusionOk="0" h="162270" w="214517">
                  <a:moveTo>
                    <a:pt x="107258" y="1"/>
                  </a:moveTo>
                  <a:cubicBezTo>
                    <a:pt x="48020" y="1"/>
                    <a:pt x="0" y="48022"/>
                    <a:pt x="0" y="107260"/>
                  </a:cubicBezTo>
                  <a:cubicBezTo>
                    <a:pt x="0" y="118922"/>
                    <a:pt x="1865" y="130148"/>
                    <a:pt x="5307" y="140660"/>
                  </a:cubicBezTo>
                  <a:cubicBezTo>
                    <a:pt x="5559" y="140655"/>
                    <a:pt x="5811" y="140652"/>
                    <a:pt x="6064" y="140652"/>
                  </a:cubicBezTo>
                  <a:cubicBezTo>
                    <a:pt x="14960" y="140652"/>
                    <a:pt x="23894" y="143921"/>
                    <a:pt x="30352" y="150063"/>
                  </a:cubicBezTo>
                  <a:cubicBezTo>
                    <a:pt x="34121" y="153649"/>
                    <a:pt x="37956" y="158453"/>
                    <a:pt x="43012" y="158453"/>
                  </a:cubicBezTo>
                  <a:cubicBezTo>
                    <a:pt x="43261" y="158453"/>
                    <a:pt x="43513" y="158442"/>
                    <a:pt x="43768" y="158418"/>
                  </a:cubicBezTo>
                  <a:cubicBezTo>
                    <a:pt x="49249" y="157902"/>
                    <a:pt x="53436" y="151606"/>
                    <a:pt x="58599" y="151606"/>
                  </a:cubicBezTo>
                  <a:cubicBezTo>
                    <a:pt x="59070" y="151606"/>
                    <a:pt x="59550" y="151658"/>
                    <a:pt x="60039" y="151772"/>
                  </a:cubicBezTo>
                  <a:cubicBezTo>
                    <a:pt x="63195" y="152508"/>
                    <a:pt x="65141" y="155575"/>
                    <a:pt x="67662" y="157612"/>
                  </a:cubicBezTo>
                  <a:cubicBezTo>
                    <a:pt x="70247" y="159700"/>
                    <a:pt x="73503" y="160644"/>
                    <a:pt x="76827" y="160644"/>
                  </a:cubicBezTo>
                  <a:cubicBezTo>
                    <a:pt x="80009" y="160644"/>
                    <a:pt x="83252" y="159778"/>
                    <a:pt x="86026" y="158221"/>
                  </a:cubicBezTo>
                  <a:cubicBezTo>
                    <a:pt x="91698" y="155036"/>
                    <a:pt x="95666" y="149481"/>
                    <a:pt x="98572" y="143662"/>
                  </a:cubicBezTo>
                  <a:cubicBezTo>
                    <a:pt x="107164" y="126443"/>
                    <a:pt x="107731" y="106444"/>
                    <a:pt x="107543" y="87201"/>
                  </a:cubicBezTo>
                  <a:lnTo>
                    <a:pt x="109294" y="22591"/>
                  </a:lnTo>
                  <a:lnTo>
                    <a:pt x="111046" y="88827"/>
                  </a:lnTo>
                  <a:cubicBezTo>
                    <a:pt x="110857" y="108070"/>
                    <a:pt x="111424" y="128068"/>
                    <a:pt x="120017" y="145287"/>
                  </a:cubicBezTo>
                  <a:cubicBezTo>
                    <a:pt x="122921" y="151106"/>
                    <a:pt x="126891" y="156663"/>
                    <a:pt x="132562" y="159846"/>
                  </a:cubicBezTo>
                  <a:cubicBezTo>
                    <a:pt x="135336" y="161404"/>
                    <a:pt x="138579" y="162269"/>
                    <a:pt x="141761" y="162269"/>
                  </a:cubicBezTo>
                  <a:cubicBezTo>
                    <a:pt x="145085" y="162269"/>
                    <a:pt x="148341" y="161325"/>
                    <a:pt x="150926" y="159237"/>
                  </a:cubicBezTo>
                  <a:cubicBezTo>
                    <a:pt x="153447" y="157200"/>
                    <a:pt x="155393" y="154133"/>
                    <a:pt x="158550" y="153397"/>
                  </a:cubicBezTo>
                  <a:cubicBezTo>
                    <a:pt x="159039" y="153283"/>
                    <a:pt x="159518" y="153231"/>
                    <a:pt x="159988" y="153231"/>
                  </a:cubicBezTo>
                  <a:cubicBezTo>
                    <a:pt x="165152" y="153231"/>
                    <a:pt x="169339" y="159527"/>
                    <a:pt x="174820" y="160043"/>
                  </a:cubicBezTo>
                  <a:cubicBezTo>
                    <a:pt x="175075" y="160067"/>
                    <a:pt x="175326" y="160078"/>
                    <a:pt x="175575" y="160078"/>
                  </a:cubicBezTo>
                  <a:cubicBezTo>
                    <a:pt x="180631" y="160078"/>
                    <a:pt x="184466" y="155274"/>
                    <a:pt x="188235" y="151689"/>
                  </a:cubicBezTo>
                  <a:cubicBezTo>
                    <a:pt x="193740" y="146453"/>
                    <a:pt x="201044" y="143310"/>
                    <a:pt x="208587" y="142494"/>
                  </a:cubicBezTo>
                  <a:cubicBezTo>
                    <a:pt x="212425" y="131458"/>
                    <a:pt x="214516" y="119603"/>
                    <a:pt x="214516" y="107259"/>
                  </a:cubicBezTo>
                  <a:cubicBezTo>
                    <a:pt x="214516" y="48022"/>
                    <a:pt x="166495" y="1"/>
                    <a:pt x="107258"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71"/>
            <p:cNvSpPr/>
            <p:nvPr/>
          </p:nvSpPr>
          <p:spPr>
            <a:xfrm>
              <a:off x="5206325" y="2472000"/>
              <a:ext cx="1645950" cy="379025"/>
            </a:xfrm>
            <a:custGeom>
              <a:rect b="b" l="l" r="r" t="t"/>
              <a:pathLst>
                <a:path extrusionOk="0" h="15161" w="65838">
                  <a:moveTo>
                    <a:pt x="16401" y="1"/>
                  </a:moveTo>
                  <a:cubicBezTo>
                    <a:pt x="8813" y="1"/>
                    <a:pt x="2583" y="6121"/>
                    <a:pt x="0" y="15161"/>
                  </a:cubicBezTo>
                  <a:lnTo>
                    <a:pt x="65838" y="15161"/>
                  </a:lnTo>
                  <a:cubicBezTo>
                    <a:pt x="65838" y="15161"/>
                    <a:pt x="60779" y="5954"/>
                    <a:pt x="46365" y="5954"/>
                  </a:cubicBezTo>
                  <a:cubicBezTo>
                    <a:pt x="45317" y="5954"/>
                    <a:pt x="44218" y="6003"/>
                    <a:pt x="43069" y="6108"/>
                  </a:cubicBezTo>
                  <a:cubicBezTo>
                    <a:pt x="41473" y="6253"/>
                    <a:pt x="40026" y="6319"/>
                    <a:pt x="38707" y="6319"/>
                  </a:cubicBezTo>
                  <a:cubicBezTo>
                    <a:pt x="26650" y="6319"/>
                    <a:pt x="25249" y="815"/>
                    <a:pt x="17832" y="73"/>
                  </a:cubicBezTo>
                  <a:cubicBezTo>
                    <a:pt x="17350" y="24"/>
                    <a:pt x="16873" y="1"/>
                    <a:pt x="16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71"/>
            <p:cNvSpPr/>
            <p:nvPr/>
          </p:nvSpPr>
          <p:spPr>
            <a:xfrm>
              <a:off x="766325" y="2948275"/>
              <a:ext cx="1052250" cy="242325"/>
            </a:xfrm>
            <a:custGeom>
              <a:rect b="b" l="l" r="r" t="t"/>
              <a:pathLst>
                <a:path extrusionOk="0" h="9693" w="42090">
                  <a:moveTo>
                    <a:pt x="10482" y="0"/>
                  </a:moveTo>
                  <a:cubicBezTo>
                    <a:pt x="5632" y="0"/>
                    <a:pt x="1650" y="3915"/>
                    <a:pt x="0" y="9692"/>
                  </a:cubicBezTo>
                  <a:lnTo>
                    <a:pt x="42090" y="9692"/>
                  </a:lnTo>
                  <a:cubicBezTo>
                    <a:pt x="42090" y="9692"/>
                    <a:pt x="38855" y="3807"/>
                    <a:pt x="29641" y="3807"/>
                  </a:cubicBezTo>
                  <a:cubicBezTo>
                    <a:pt x="28970" y="3807"/>
                    <a:pt x="28269" y="3838"/>
                    <a:pt x="27534" y="3905"/>
                  </a:cubicBezTo>
                  <a:cubicBezTo>
                    <a:pt x="26514" y="3998"/>
                    <a:pt x="25589" y="4040"/>
                    <a:pt x="24745" y="4040"/>
                  </a:cubicBezTo>
                  <a:cubicBezTo>
                    <a:pt x="17037" y="4040"/>
                    <a:pt x="16142" y="521"/>
                    <a:pt x="11399" y="46"/>
                  </a:cubicBezTo>
                  <a:cubicBezTo>
                    <a:pt x="11090" y="16"/>
                    <a:pt x="10784" y="0"/>
                    <a:pt x="104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71"/>
            <p:cNvSpPr/>
            <p:nvPr/>
          </p:nvSpPr>
          <p:spPr>
            <a:xfrm>
              <a:off x="1081075" y="3402125"/>
              <a:ext cx="2362450" cy="1439350"/>
            </a:xfrm>
            <a:custGeom>
              <a:rect b="b" l="l" r="r" t="t"/>
              <a:pathLst>
                <a:path extrusionOk="0" h="57574" w="94498">
                  <a:moveTo>
                    <a:pt x="6243" y="0"/>
                  </a:moveTo>
                  <a:cubicBezTo>
                    <a:pt x="4186" y="0"/>
                    <a:pt x="2108" y="282"/>
                    <a:pt x="56" y="874"/>
                  </a:cubicBezTo>
                  <a:cubicBezTo>
                    <a:pt x="23" y="1974"/>
                    <a:pt x="1" y="3079"/>
                    <a:pt x="1" y="4187"/>
                  </a:cubicBezTo>
                  <a:cubicBezTo>
                    <a:pt x="1" y="15373"/>
                    <a:pt x="1721" y="26155"/>
                    <a:pt x="4898" y="36294"/>
                  </a:cubicBezTo>
                  <a:cubicBezTo>
                    <a:pt x="5144" y="36725"/>
                    <a:pt x="5389" y="37156"/>
                    <a:pt x="5654" y="37587"/>
                  </a:cubicBezTo>
                  <a:cubicBezTo>
                    <a:pt x="5665" y="37587"/>
                    <a:pt x="5676" y="37587"/>
                    <a:pt x="5687" y="37587"/>
                  </a:cubicBezTo>
                  <a:cubicBezTo>
                    <a:pt x="5762" y="37587"/>
                    <a:pt x="5837" y="37590"/>
                    <a:pt x="5912" y="37590"/>
                  </a:cubicBezTo>
                  <a:cubicBezTo>
                    <a:pt x="5923" y="37590"/>
                    <a:pt x="5934" y="37589"/>
                    <a:pt x="5945" y="37589"/>
                  </a:cubicBezTo>
                  <a:cubicBezTo>
                    <a:pt x="6009" y="37589"/>
                    <a:pt x="6072" y="37589"/>
                    <a:pt x="6136" y="37589"/>
                  </a:cubicBezTo>
                  <a:cubicBezTo>
                    <a:pt x="6519" y="37589"/>
                    <a:pt x="6901" y="37593"/>
                    <a:pt x="7284" y="37606"/>
                  </a:cubicBezTo>
                  <a:cubicBezTo>
                    <a:pt x="7398" y="37610"/>
                    <a:pt x="7512" y="37618"/>
                    <a:pt x="7626" y="37623"/>
                  </a:cubicBezTo>
                  <a:cubicBezTo>
                    <a:pt x="8079" y="37642"/>
                    <a:pt x="8531" y="37666"/>
                    <a:pt x="8983" y="37702"/>
                  </a:cubicBezTo>
                  <a:cubicBezTo>
                    <a:pt x="9092" y="37711"/>
                    <a:pt x="9202" y="37724"/>
                    <a:pt x="9311" y="37734"/>
                  </a:cubicBezTo>
                  <a:cubicBezTo>
                    <a:pt x="9766" y="37775"/>
                    <a:pt x="10220" y="37819"/>
                    <a:pt x="10674" y="37877"/>
                  </a:cubicBezTo>
                  <a:cubicBezTo>
                    <a:pt x="10783" y="37891"/>
                    <a:pt x="10891" y="37909"/>
                    <a:pt x="11000" y="37924"/>
                  </a:cubicBezTo>
                  <a:cubicBezTo>
                    <a:pt x="11453" y="37986"/>
                    <a:pt x="11904" y="38051"/>
                    <a:pt x="12353" y="38128"/>
                  </a:cubicBezTo>
                  <a:cubicBezTo>
                    <a:pt x="12466" y="38149"/>
                    <a:pt x="12575" y="38172"/>
                    <a:pt x="12687" y="38192"/>
                  </a:cubicBezTo>
                  <a:cubicBezTo>
                    <a:pt x="13132" y="38274"/>
                    <a:pt x="13575" y="38359"/>
                    <a:pt x="14018" y="38458"/>
                  </a:cubicBezTo>
                  <a:cubicBezTo>
                    <a:pt x="14135" y="38483"/>
                    <a:pt x="14251" y="38514"/>
                    <a:pt x="14368" y="38542"/>
                  </a:cubicBezTo>
                  <a:cubicBezTo>
                    <a:pt x="14802" y="38642"/>
                    <a:pt x="15234" y="38746"/>
                    <a:pt x="15664" y="38863"/>
                  </a:cubicBezTo>
                  <a:cubicBezTo>
                    <a:pt x="15791" y="38896"/>
                    <a:pt x="15916" y="38937"/>
                    <a:pt x="16043" y="38973"/>
                  </a:cubicBezTo>
                  <a:cubicBezTo>
                    <a:pt x="16460" y="39090"/>
                    <a:pt x="16877" y="39211"/>
                    <a:pt x="17289" y="39343"/>
                  </a:cubicBezTo>
                  <a:cubicBezTo>
                    <a:pt x="17427" y="39388"/>
                    <a:pt x="17563" y="39438"/>
                    <a:pt x="17701" y="39484"/>
                  </a:cubicBezTo>
                  <a:cubicBezTo>
                    <a:pt x="18098" y="39617"/>
                    <a:pt x="18496" y="39751"/>
                    <a:pt x="18888" y="39898"/>
                  </a:cubicBezTo>
                  <a:cubicBezTo>
                    <a:pt x="19041" y="39955"/>
                    <a:pt x="19190" y="40019"/>
                    <a:pt x="19341" y="40078"/>
                  </a:cubicBezTo>
                  <a:cubicBezTo>
                    <a:pt x="19717" y="40224"/>
                    <a:pt x="20091" y="40369"/>
                    <a:pt x="20461" y="40528"/>
                  </a:cubicBezTo>
                  <a:cubicBezTo>
                    <a:pt x="20629" y="40600"/>
                    <a:pt x="20792" y="40679"/>
                    <a:pt x="20957" y="40754"/>
                  </a:cubicBezTo>
                  <a:cubicBezTo>
                    <a:pt x="21306" y="40910"/>
                    <a:pt x="21656" y="41064"/>
                    <a:pt x="22000" y="41231"/>
                  </a:cubicBezTo>
                  <a:cubicBezTo>
                    <a:pt x="22185" y="41321"/>
                    <a:pt x="22364" y="41419"/>
                    <a:pt x="22547" y="41513"/>
                  </a:cubicBezTo>
                  <a:cubicBezTo>
                    <a:pt x="22867" y="41676"/>
                    <a:pt x="23189" y="41836"/>
                    <a:pt x="23505" y="42009"/>
                  </a:cubicBezTo>
                  <a:cubicBezTo>
                    <a:pt x="23705" y="42120"/>
                    <a:pt x="23898" y="42239"/>
                    <a:pt x="24096" y="42352"/>
                  </a:cubicBezTo>
                  <a:cubicBezTo>
                    <a:pt x="24388" y="42520"/>
                    <a:pt x="24682" y="42684"/>
                    <a:pt x="24970" y="42861"/>
                  </a:cubicBezTo>
                  <a:cubicBezTo>
                    <a:pt x="25189" y="42996"/>
                    <a:pt x="25402" y="43142"/>
                    <a:pt x="25617" y="43282"/>
                  </a:cubicBezTo>
                  <a:cubicBezTo>
                    <a:pt x="25875" y="43449"/>
                    <a:pt x="26137" y="43612"/>
                    <a:pt x="26391" y="43786"/>
                  </a:cubicBezTo>
                  <a:cubicBezTo>
                    <a:pt x="26634" y="43953"/>
                    <a:pt x="26872" y="44134"/>
                    <a:pt x="27112" y="44308"/>
                  </a:cubicBezTo>
                  <a:cubicBezTo>
                    <a:pt x="27328" y="44466"/>
                    <a:pt x="27550" y="44618"/>
                    <a:pt x="27764" y="44783"/>
                  </a:cubicBezTo>
                  <a:cubicBezTo>
                    <a:pt x="28047" y="44998"/>
                    <a:pt x="28319" y="45228"/>
                    <a:pt x="28594" y="45453"/>
                  </a:cubicBezTo>
                  <a:cubicBezTo>
                    <a:pt x="28757" y="45587"/>
                    <a:pt x="28925" y="45715"/>
                    <a:pt x="29087" y="45852"/>
                  </a:cubicBezTo>
                  <a:cubicBezTo>
                    <a:pt x="29519" y="46221"/>
                    <a:pt x="29941" y="46601"/>
                    <a:pt x="30353" y="46993"/>
                  </a:cubicBezTo>
                  <a:cubicBezTo>
                    <a:pt x="34123" y="50578"/>
                    <a:pt x="37957" y="55382"/>
                    <a:pt x="43013" y="55382"/>
                  </a:cubicBezTo>
                  <a:cubicBezTo>
                    <a:pt x="43262" y="55382"/>
                    <a:pt x="43514" y="55371"/>
                    <a:pt x="43769" y="55347"/>
                  </a:cubicBezTo>
                  <a:cubicBezTo>
                    <a:pt x="49250" y="54831"/>
                    <a:pt x="53437" y="48535"/>
                    <a:pt x="58600" y="48535"/>
                  </a:cubicBezTo>
                  <a:cubicBezTo>
                    <a:pt x="59071" y="48535"/>
                    <a:pt x="59550" y="48587"/>
                    <a:pt x="60039" y="48701"/>
                  </a:cubicBezTo>
                  <a:cubicBezTo>
                    <a:pt x="63196" y="49437"/>
                    <a:pt x="65142" y="52504"/>
                    <a:pt x="67664" y="54541"/>
                  </a:cubicBezTo>
                  <a:cubicBezTo>
                    <a:pt x="70248" y="56629"/>
                    <a:pt x="73504" y="57574"/>
                    <a:pt x="76828" y="57574"/>
                  </a:cubicBezTo>
                  <a:cubicBezTo>
                    <a:pt x="80010" y="57574"/>
                    <a:pt x="83253" y="56708"/>
                    <a:pt x="86028" y="55151"/>
                  </a:cubicBezTo>
                  <a:cubicBezTo>
                    <a:pt x="86422" y="54929"/>
                    <a:pt x="86806" y="54694"/>
                    <a:pt x="87184" y="54450"/>
                  </a:cubicBezTo>
                  <a:cubicBezTo>
                    <a:pt x="87299" y="54375"/>
                    <a:pt x="87409" y="54296"/>
                    <a:pt x="87522" y="54222"/>
                  </a:cubicBezTo>
                  <a:cubicBezTo>
                    <a:pt x="87788" y="54044"/>
                    <a:pt x="88051" y="53863"/>
                    <a:pt x="88307" y="53674"/>
                  </a:cubicBezTo>
                  <a:cubicBezTo>
                    <a:pt x="88426" y="53587"/>
                    <a:pt x="88543" y="53497"/>
                    <a:pt x="88660" y="53409"/>
                  </a:cubicBezTo>
                  <a:cubicBezTo>
                    <a:pt x="88915" y="53215"/>
                    <a:pt x="89165" y="53016"/>
                    <a:pt x="89413" y="52814"/>
                  </a:cubicBezTo>
                  <a:cubicBezTo>
                    <a:pt x="89513" y="52731"/>
                    <a:pt x="89613" y="52649"/>
                    <a:pt x="89712" y="52565"/>
                  </a:cubicBezTo>
                  <a:cubicBezTo>
                    <a:pt x="89995" y="52324"/>
                    <a:pt x="90273" y="52076"/>
                    <a:pt x="90548" y="51823"/>
                  </a:cubicBezTo>
                  <a:cubicBezTo>
                    <a:pt x="90601" y="51775"/>
                    <a:pt x="90654" y="51727"/>
                    <a:pt x="90708" y="51677"/>
                  </a:cubicBezTo>
                  <a:cubicBezTo>
                    <a:pt x="91745" y="50701"/>
                    <a:pt x="92708" y="49641"/>
                    <a:pt x="93606" y="48519"/>
                  </a:cubicBezTo>
                  <a:lnTo>
                    <a:pt x="93619" y="48502"/>
                  </a:lnTo>
                  <a:cubicBezTo>
                    <a:pt x="93919" y="48127"/>
                    <a:pt x="94211" y="47743"/>
                    <a:pt x="94497" y="47353"/>
                  </a:cubicBezTo>
                  <a:cubicBezTo>
                    <a:pt x="90939" y="47100"/>
                    <a:pt x="87286" y="47576"/>
                    <a:pt x="83879" y="46537"/>
                  </a:cubicBezTo>
                  <a:cubicBezTo>
                    <a:pt x="76925" y="44414"/>
                    <a:pt x="73074" y="36713"/>
                    <a:pt x="66448" y="33718"/>
                  </a:cubicBezTo>
                  <a:cubicBezTo>
                    <a:pt x="63459" y="32368"/>
                    <a:pt x="60170" y="32082"/>
                    <a:pt x="56814" y="32082"/>
                  </a:cubicBezTo>
                  <a:cubicBezTo>
                    <a:pt x="54356" y="32082"/>
                    <a:pt x="51861" y="32235"/>
                    <a:pt x="49423" y="32235"/>
                  </a:cubicBezTo>
                  <a:cubicBezTo>
                    <a:pt x="45462" y="32235"/>
                    <a:pt x="41647" y="31831"/>
                    <a:pt x="38372" y="29710"/>
                  </a:cubicBezTo>
                  <a:cubicBezTo>
                    <a:pt x="32331" y="25796"/>
                    <a:pt x="30816" y="17765"/>
                    <a:pt x="26945" y="11696"/>
                  </a:cubicBezTo>
                  <a:cubicBezTo>
                    <a:pt x="22356" y="4500"/>
                    <a:pt x="14465" y="0"/>
                    <a:pt x="6243"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71"/>
            <p:cNvSpPr/>
            <p:nvPr/>
          </p:nvSpPr>
          <p:spPr>
            <a:xfrm>
              <a:off x="4158300" y="3328925"/>
              <a:ext cx="2285725" cy="1553150"/>
            </a:xfrm>
            <a:custGeom>
              <a:rect b="b" l="l" r="r" t="t"/>
              <a:pathLst>
                <a:path extrusionOk="0" h="62126" w="91429">
                  <a:moveTo>
                    <a:pt x="85951" y="0"/>
                  </a:moveTo>
                  <a:cubicBezTo>
                    <a:pt x="77654" y="0"/>
                    <a:pt x="70215" y="4917"/>
                    <a:pt x="65733" y="12524"/>
                  </a:cubicBezTo>
                  <a:cubicBezTo>
                    <a:pt x="62077" y="18726"/>
                    <a:pt x="60846" y="26805"/>
                    <a:pt x="54944" y="30929"/>
                  </a:cubicBezTo>
                  <a:cubicBezTo>
                    <a:pt x="47088" y="36419"/>
                    <a:pt x="35617" y="31671"/>
                    <a:pt x="27028" y="35921"/>
                  </a:cubicBezTo>
                  <a:cubicBezTo>
                    <a:pt x="20511" y="39149"/>
                    <a:pt x="16933" y="46979"/>
                    <a:pt x="10058" y="49346"/>
                  </a:cubicBezTo>
                  <a:cubicBezTo>
                    <a:pt x="6857" y="50448"/>
                    <a:pt x="3383" y="50186"/>
                    <a:pt x="1" y="50482"/>
                  </a:cubicBezTo>
                  <a:lnTo>
                    <a:pt x="3" y="50485"/>
                  </a:lnTo>
                  <a:cubicBezTo>
                    <a:pt x="282" y="50902"/>
                    <a:pt x="571" y="51312"/>
                    <a:pt x="865" y="51718"/>
                  </a:cubicBezTo>
                  <a:cubicBezTo>
                    <a:pt x="943" y="51825"/>
                    <a:pt x="1023" y="51932"/>
                    <a:pt x="1101" y="52038"/>
                  </a:cubicBezTo>
                  <a:cubicBezTo>
                    <a:pt x="1342" y="52364"/>
                    <a:pt x="1589" y="52684"/>
                    <a:pt x="1839" y="53000"/>
                  </a:cubicBezTo>
                  <a:cubicBezTo>
                    <a:pt x="1911" y="53089"/>
                    <a:pt x="1980" y="53180"/>
                    <a:pt x="2052" y="53268"/>
                  </a:cubicBezTo>
                  <a:cubicBezTo>
                    <a:pt x="2368" y="53658"/>
                    <a:pt x="2693" y="54041"/>
                    <a:pt x="3027" y="54415"/>
                  </a:cubicBezTo>
                  <a:cubicBezTo>
                    <a:pt x="3086" y="54481"/>
                    <a:pt x="3147" y="54545"/>
                    <a:pt x="3206" y="54610"/>
                  </a:cubicBezTo>
                  <a:cubicBezTo>
                    <a:pt x="3484" y="54917"/>
                    <a:pt x="3770" y="55218"/>
                    <a:pt x="4060" y="55512"/>
                  </a:cubicBezTo>
                  <a:cubicBezTo>
                    <a:pt x="4162" y="55615"/>
                    <a:pt x="4262" y="55715"/>
                    <a:pt x="4363" y="55815"/>
                  </a:cubicBezTo>
                  <a:cubicBezTo>
                    <a:pt x="4663" y="56108"/>
                    <a:pt x="4968" y="56394"/>
                    <a:pt x="5280" y="56674"/>
                  </a:cubicBezTo>
                  <a:cubicBezTo>
                    <a:pt x="5343" y="56730"/>
                    <a:pt x="5403" y="56788"/>
                    <a:pt x="5466" y="56845"/>
                  </a:cubicBezTo>
                  <a:cubicBezTo>
                    <a:pt x="5837" y="57170"/>
                    <a:pt x="6217" y="57483"/>
                    <a:pt x="6606" y="57786"/>
                  </a:cubicBezTo>
                  <a:cubicBezTo>
                    <a:pt x="6707" y="57863"/>
                    <a:pt x="6809" y="57937"/>
                    <a:pt x="6910" y="58013"/>
                  </a:cubicBezTo>
                  <a:cubicBezTo>
                    <a:pt x="7216" y="58244"/>
                    <a:pt x="7526" y="58466"/>
                    <a:pt x="7843" y="58681"/>
                  </a:cubicBezTo>
                  <a:cubicBezTo>
                    <a:pt x="7961" y="58762"/>
                    <a:pt x="8079" y="58843"/>
                    <a:pt x="8198" y="58921"/>
                  </a:cubicBezTo>
                  <a:cubicBezTo>
                    <a:pt x="8615" y="59195"/>
                    <a:pt x="9037" y="59457"/>
                    <a:pt x="9475" y="59702"/>
                  </a:cubicBezTo>
                  <a:cubicBezTo>
                    <a:pt x="12248" y="61260"/>
                    <a:pt x="15491" y="62125"/>
                    <a:pt x="18673" y="62125"/>
                  </a:cubicBezTo>
                  <a:cubicBezTo>
                    <a:pt x="21997" y="62125"/>
                    <a:pt x="25253" y="61181"/>
                    <a:pt x="27837" y="59093"/>
                  </a:cubicBezTo>
                  <a:cubicBezTo>
                    <a:pt x="30359" y="57056"/>
                    <a:pt x="32305" y="53989"/>
                    <a:pt x="35462" y="53253"/>
                  </a:cubicBezTo>
                  <a:cubicBezTo>
                    <a:pt x="35950" y="53139"/>
                    <a:pt x="36429" y="53087"/>
                    <a:pt x="36900" y="53087"/>
                  </a:cubicBezTo>
                  <a:cubicBezTo>
                    <a:pt x="42064" y="53087"/>
                    <a:pt x="46252" y="59383"/>
                    <a:pt x="51733" y="59899"/>
                  </a:cubicBezTo>
                  <a:cubicBezTo>
                    <a:pt x="51988" y="59923"/>
                    <a:pt x="52239" y="59934"/>
                    <a:pt x="52488" y="59934"/>
                  </a:cubicBezTo>
                  <a:cubicBezTo>
                    <a:pt x="57544" y="59934"/>
                    <a:pt x="61379" y="55130"/>
                    <a:pt x="65148" y="51545"/>
                  </a:cubicBezTo>
                  <a:cubicBezTo>
                    <a:pt x="65487" y="51223"/>
                    <a:pt x="65833" y="50907"/>
                    <a:pt x="66187" y="50601"/>
                  </a:cubicBezTo>
                  <a:cubicBezTo>
                    <a:pt x="66300" y="50503"/>
                    <a:pt x="66417" y="50411"/>
                    <a:pt x="66530" y="50314"/>
                  </a:cubicBezTo>
                  <a:cubicBezTo>
                    <a:pt x="66773" y="50109"/>
                    <a:pt x="67017" y="49901"/>
                    <a:pt x="67266" y="49704"/>
                  </a:cubicBezTo>
                  <a:cubicBezTo>
                    <a:pt x="67402" y="49596"/>
                    <a:pt x="67542" y="49495"/>
                    <a:pt x="67678" y="49388"/>
                  </a:cubicBezTo>
                  <a:cubicBezTo>
                    <a:pt x="67911" y="49209"/>
                    <a:pt x="68143" y="49028"/>
                    <a:pt x="68382" y="48855"/>
                  </a:cubicBezTo>
                  <a:cubicBezTo>
                    <a:pt x="68527" y="48748"/>
                    <a:pt x="68677" y="48648"/>
                    <a:pt x="68824" y="48546"/>
                  </a:cubicBezTo>
                  <a:cubicBezTo>
                    <a:pt x="69059" y="48380"/>
                    <a:pt x="69294" y="48212"/>
                    <a:pt x="69534" y="48053"/>
                  </a:cubicBezTo>
                  <a:cubicBezTo>
                    <a:pt x="69682" y="47954"/>
                    <a:pt x="69835" y="47861"/>
                    <a:pt x="69985" y="47764"/>
                  </a:cubicBezTo>
                  <a:cubicBezTo>
                    <a:pt x="70229" y="47608"/>
                    <a:pt x="70471" y="47450"/>
                    <a:pt x="70720" y="47299"/>
                  </a:cubicBezTo>
                  <a:cubicBezTo>
                    <a:pt x="70870" y="47209"/>
                    <a:pt x="71023" y="47123"/>
                    <a:pt x="71174" y="47035"/>
                  </a:cubicBezTo>
                  <a:cubicBezTo>
                    <a:pt x="71427" y="46886"/>
                    <a:pt x="71680" y="46738"/>
                    <a:pt x="71936" y="46596"/>
                  </a:cubicBezTo>
                  <a:cubicBezTo>
                    <a:pt x="72086" y="46514"/>
                    <a:pt x="72239" y="46436"/>
                    <a:pt x="72390" y="46356"/>
                  </a:cubicBezTo>
                  <a:cubicBezTo>
                    <a:pt x="72653" y="46215"/>
                    <a:pt x="72916" y="46075"/>
                    <a:pt x="73183" y="45942"/>
                  </a:cubicBezTo>
                  <a:cubicBezTo>
                    <a:pt x="73330" y="45869"/>
                    <a:pt x="73480" y="45799"/>
                    <a:pt x="73631" y="45728"/>
                  </a:cubicBezTo>
                  <a:cubicBezTo>
                    <a:pt x="73904" y="45595"/>
                    <a:pt x="74178" y="45463"/>
                    <a:pt x="74455" y="45339"/>
                  </a:cubicBezTo>
                  <a:cubicBezTo>
                    <a:pt x="74601" y="45272"/>
                    <a:pt x="74750" y="45211"/>
                    <a:pt x="74898" y="45147"/>
                  </a:cubicBezTo>
                  <a:cubicBezTo>
                    <a:pt x="75181" y="45023"/>
                    <a:pt x="75466" y="44902"/>
                    <a:pt x="75753" y="44785"/>
                  </a:cubicBezTo>
                  <a:cubicBezTo>
                    <a:pt x="75897" y="44727"/>
                    <a:pt x="76042" y="44673"/>
                    <a:pt x="76186" y="44617"/>
                  </a:cubicBezTo>
                  <a:cubicBezTo>
                    <a:pt x="76481" y="44503"/>
                    <a:pt x="76776" y="44390"/>
                    <a:pt x="77075" y="44283"/>
                  </a:cubicBezTo>
                  <a:cubicBezTo>
                    <a:pt x="77214" y="44233"/>
                    <a:pt x="77354" y="44187"/>
                    <a:pt x="77494" y="44138"/>
                  </a:cubicBezTo>
                  <a:cubicBezTo>
                    <a:pt x="77801" y="44033"/>
                    <a:pt x="78106" y="43931"/>
                    <a:pt x="78415" y="43834"/>
                  </a:cubicBezTo>
                  <a:cubicBezTo>
                    <a:pt x="78551" y="43791"/>
                    <a:pt x="78687" y="43751"/>
                    <a:pt x="78824" y="43710"/>
                  </a:cubicBezTo>
                  <a:cubicBezTo>
                    <a:pt x="79140" y="43615"/>
                    <a:pt x="79455" y="43523"/>
                    <a:pt x="79772" y="43435"/>
                  </a:cubicBezTo>
                  <a:cubicBezTo>
                    <a:pt x="79905" y="43400"/>
                    <a:pt x="80040" y="43365"/>
                    <a:pt x="80173" y="43330"/>
                  </a:cubicBezTo>
                  <a:cubicBezTo>
                    <a:pt x="80495" y="43247"/>
                    <a:pt x="80819" y="43166"/>
                    <a:pt x="81144" y="43090"/>
                  </a:cubicBezTo>
                  <a:cubicBezTo>
                    <a:pt x="81275" y="43060"/>
                    <a:pt x="81406" y="43031"/>
                    <a:pt x="81538" y="43003"/>
                  </a:cubicBezTo>
                  <a:cubicBezTo>
                    <a:pt x="81868" y="42930"/>
                    <a:pt x="82198" y="42862"/>
                    <a:pt x="82530" y="42798"/>
                  </a:cubicBezTo>
                  <a:cubicBezTo>
                    <a:pt x="82658" y="42774"/>
                    <a:pt x="82788" y="42749"/>
                    <a:pt x="82916" y="42727"/>
                  </a:cubicBezTo>
                  <a:cubicBezTo>
                    <a:pt x="83251" y="42666"/>
                    <a:pt x="83587" y="42611"/>
                    <a:pt x="83924" y="42558"/>
                  </a:cubicBezTo>
                  <a:cubicBezTo>
                    <a:pt x="84052" y="42539"/>
                    <a:pt x="84179" y="42521"/>
                    <a:pt x="84306" y="42503"/>
                  </a:cubicBezTo>
                  <a:cubicBezTo>
                    <a:pt x="84494" y="42476"/>
                    <a:pt x="84681" y="42445"/>
                    <a:pt x="84869" y="42422"/>
                  </a:cubicBezTo>
                  <a:cubicBezTo>
                    <a:pt x="85286" y="41842"/>
                    <a:pt x="85684" y="41263"/>
                    <a:pt x="86062" y="40681"/>
                  </a:cubicBezTo>
                  <a:cubicBezTo>
                    <a:pt x="89540" y="30121"/>
                    <a:pt x="91429" y="18840"/>
                    <a:pt x="91429" y="7116"/>
                  </a:cubicBezTo>
                  <a:cubicBezTo>
                    <a:pt x="91429" y="4947"/>
                    <a:pt x="91356" y="2797"/>
                    <a:pt x="91230" y="660"/>
                  </a:cubicBezTo>
                  <a:cubicBezTo>
                    <a:pt x="89446" y="213"/>
                    <a:pt x="87680" y="0"/>
                    <a:pt x="85951"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71"/>
            <p:cNvSpPr/>
            <p:nvPr/>
          </p:nvSpPr>
          <p:spPr>
            <a:xfrm>
              <a:off x="5359175" y="2022200"/>
              <a:ext cx="115725" cy="115725"/>
            </a:xfrm>
            <a:custGeom>
              <a:rect b="b" l="l" r="r" t="t"/>
              <a:pathLst>
                <a:path extrusionOk="0" h="4629" w="4629">
                  <a:moveTo>
                    <a:pt x="2315" y="1"/>
                  </a:moveTo>
                  <a:lnTo>
                    <a:pt x="2013" y="551"/>
                  </a:lnTo>
                  <a:cubicBezTo>
                    <a:pt x="1676" y="1168"/>
                    <a:pt x="1168" y="1676"/>
                    <a:pt x="551" y="2013"/>
                  </a:cubicBezTo>
                  <a:lnTo>
                    <a:pt x="1" y="2315"/>
                  </a:lnTo>
                  <a:lnTo>
                    <a:pt x="551" y="2615"/>
                  </a:lnTo>
                  <a:cubicBezTo>
                    <a:pt x="1168" y="2953"/>
                    <a:pt x="1676" y="3460"/>
                    <a:pt x="2013" y="4078"/>
                  </a:cubicBezTo>
                  <a:lnTo>
                    <a:pt x="2315" y="4629"/>
                  </a:lnTo>
                  <a:lnTo>
                    <a:pt x="2615" y="4078"/>
                  </a:lnTo>
                  <a:cubicBezTo>
                    <a:pt x="2952" y="3460"/>
                    <a:pt x="3460" y="2953"/>
                    <a:pt x="4078" y="2615"/>
                  </a:cubicBezTo>
                  <a:lnTo>
                    <a:pt x="4629" y="2315"/>
                  </a:lnTo>
                  <a:lnTo>
                    <a:pt x="4078" y="2013"/>
                  </a:lnTo>
                  <a:cubicBezTo>
                    <a:pt x="3460" y="1676"/>
                    <a:pt x="2952" y="1168"/>
                    <a:pt x="2615" y="551"/>
                  </a:cubicBezTo>
                  <a:lnTo>
                    <a:pt x="231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71"/>
            <p:cNvSpPr/>
            <p:nvPr/>
          </p:nvSpPr>
          <p:spPr>
            <a:xfrm>
              <a:off x="2922575" y="3815050"/>
              <a:ext cx="36900" cy="36900"/>
            </a:xfrm>
            <a:custGeom>
              <a:rect b="b" l="l" r="r" t="t"/>
              <a:pathLst>
                <a:path extrusionOk="0" h="1476" w="1476">
                  <a:moveTo>
                    <a:pt x="738" y="0"/>
                  </a:moveTo>
                  <a:lnTo>
                    <a:pt x="642" y="176"/>
                  </a:lnTo>
                  <a:cubicBezTo>
                    <a:pt x="534" y="372"/>
                    <a:pt x="372" y="534"/>
                    <a:pt x="175" y="642"/>
                  </a:cubicBezTo>
                  <a:lnTo>
                    <a:pt x="0" y="738"/>
                  </a:lnTo>
                  <a:lnTo>
                    <a:pt x="175" y="834"/>
                  </a:lnTo>
                  <a:cubicBezTo>
                    <a:pt x="372" y="942"/>
                    <a:pt x="534" y="1103"/>
                    <a:pt x="642" y="1300"/>
                  </a:cubicBezTo>
                  <a:lnTo>
                    <a:pt x="738" y="1475"/>
                  </a:lnTo>
                  <a:lnTo>
                    <a:pt x="834" y="1300"/>
                  </a:lnTo>
                  <a:cubicBezTo>
                    <a:pt x="942" y="1103"/>
                    <a:pt x="1103" y="942"/>
                    <a:pt x="1300" y="834"/>
                  </a:cubicBezTo>
                  <a:lnTo>
                    <a:pt x="1475" y="738"/>
                  </a:lnTo>
                  <a:lnTo>
                    <a:pt x="1300" y="642"/>
                  </a:lnTo>
                  <a:cubicBezTo>
                    <a:pt x="1103" y="534"/>
                    <a:pt x="942" y="372"/>
                    <a:pt x="834" y="176"/>
                  </a:cubicBezTo>
                  <a:lnTo>
                    <a:pt x="738"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71"/>
            <p:cNvSpPr/>
            <p:nvPr/>
          </p:nvSpPr>
          <p:spPr>
            <a:xfrm>
              <a:off x="2442150" y="2217800"/>
              <a:ext cx="36900" cy="36925"/>
            </a:xfrm>
            <a:custGeom>
              <a:rect b="b" l="l" r="r" t="t"/>
              <a:pathLst>
                <a:path extrusionOk="0" h="1477" w="1476">
                  <a:moveTo>
                    <a:pt x="738" y="1"/>
                  </a:moveTo>
                  <a:lnTo>
                    <a:pt x="641" y="175"/>
                  </a:lnTo>
                  <a:cubicBezTo>
                    <a:pt x="534" y="373"/>
                    <a:pt x="372" y="535"/>
                    <a:pt x="174" y="642"/>
                  </a:cubicBezTo>
                  <a:lnTo>
                    <a:pt x="0" y="739"/>
                  </a:lnTo>
                  <a:lnTo>
                    <a:pt x="174" y="835"/>
                  </a:lnTo>
                  <a:cubicBezTo>
                    <a:pt x="372" y="941"/>
                    <a:pt x="534" y="1103"/>
                    <a:pt x="641" y="1300"/>
                  </a:cubicBezTo>
                  <a:lnTo>
                    <a:pt x="738" y="1476"/>
                  </a:lnTo>
                  <a:lnTo>
                    <a:pt x="834" y="1300"/>
                  </a:lnTo>
                  <a:cubicBezTo>
                    <a:pt x="940" y="1103"/>
                    <a:pt x="1102" y="941"/>
                    <a:pt x="1299" y="835"/>
                  </a:cubicBezTo>
                  <a:lnTo>
                    <a:pt x="1475" y="739"/>
                  </a:lnTo>
                  <a:lnTo>
                    <a:pt x="1299" y="642"/>
                  </a:lnTo>
                  <a:cubicBezTo>
                    <a:pt x="1102" y="535"/>
                    <a:pt x="940" y="373"/>
                    <a:pt x="834" y="175"/>
                  </a:cubicBezTo>
                  <a:lnTo>
                    <a:pt x="738"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71"/>
            <p:cNvSpPr/>
            <p:nvPr/>
          </p:nvSpPr>
          <p:spPr>
            <a:xfrm>
              <a:off x="4893675" y="3698250"/>
              <a:ext cx="73775" cy="73775"/>
            </a:xfrm>
            <a:custGeom>
              <a:rect b="b" l="l" r="r" t="t"/>
              <a:pathLst>
                <a:path extrusionOk="0" h="2951" w="2951">
                  <a:moveTo>
                    <a:pt x="1475" y="1"/>
                  </a:moveTo>
                  <a:lnTo>
                    <a:pt x="1283" y="351"/>
                  </a:lnTo>
                  <a:cubicBezTo>
                    <a:pt x="1067" y="745"/>
                    <a:pt x="744" y="1068"/>
                    <a:pt x="350" y="1283"/>
                  </a:cubicBezTo>
                  <a:lnTo>
                    <a:pt x="0" y="1476"/>
                  </a:lnTo>
                  <a:lnTo>
                    <a:pt x="350" y="1668"/>
                  </a:lnTo>
                  <a:cubicBezTo>
                    <a:pt x="744" y="1884"/>
                    <a:pt x="1067" y="2207"/>
                    <a:pt x="1283" y="2601"/>
                  </a:cubicBezTo>
                  <a:lnTo>
                    <a:pt x="1475" y="2951"/>
                  </a:lnTo>
                  <a:lnTo>
                    <a:pt x="1668" y="2601"/>
                  </a:lnTo>
                  <a:cubicBezTo>
                    <a:pt x="1882" y="2207"/>
                    <a:pt x="2205" y="1884"/>
                    <a:pt x="2599" y="1668"/>
                  </a:cubicBezTo>
                  <a:lnTo>
                    <a:pt x="2950" y="1476"/>
                  </a:lnTo>
                  <a:lnTo>
                    <a:pt x="2599" y="1283"/>
                  </a:lnTo>
                  <a:cubicBezTo>
                    <a:pt x="2205" y="1068"/>
                    <a:pt x="1882" y="745"/>
                    <a:pt x="1668" y="351"/>
                  </a:cubicBezTo>
                  <a:lnTo>
                    <a:pt x="147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71"/>
            <p:cNvSpPr/>
            <p:nvPr/>
          </p:nvSpPr>
          <p:spPr>
            <a:xfrm>
              <a:off x="1736700" y="2366550"/>
              <a:ext cx="491000" cy="551675"/>
            </a:xfrm>
            <a:custGeom>
              <a:rect b="b" l="l" r="r" t="t"/>
              <a:pathLst>
                <a:path extrusionOk="0" h="22067" w="19640">
                  <a:moveTo>
                    <a:pt x="8274" y="0"/>
                  </a:moveTo>
                  <a:lnTo>
                    <a:pt x="8274" y="0"/>
                  </a:lnTo>
                  <a:cubicBezTo>
                    <a:pt x="5131" y="1330"/>
                    <a:pt x="2609" y="4038"/>
                    <a:pt x="1652" y="7587"/>
                  </a:cubicBezTo>
                  <a:cubicBezTo>
                    <a:pt x="0" y="13712"/>
                    <a:pt x="3626" y="20016"/>
                    <a:pt x="9751" y="21668"/>
                  </a:cubicBezTo>
                  <a:cubicBezTo>
                    <a:pt x="10751" y="21938"/>
                    <a:pt x="11756" y="22067"/>
                    <a:pt x="12744" y="22067"/>
                  </a:cubicBezTo>
                  <a:cubicBezTo>
                    <a:pt x="15264" y="22067"/>
                    <a:pt x="17678" y="21230"/>
                    <a:pt x="19639" y="19760"/>
                  </a:cubicBezTo>
                  <a:lnTo>
                    <a:pt x="19639" y="19760"/>
                  </a:lnTo>
                  <a:cubicBezTo>
                    <a:pt x="18217" y="20364"/>
                    <a:pt x="16697" y="20669"/>
                    <a:pt x="15173" y="20669"/>
                  </a:cubicBezTo>
                  <a:cubicBezTo>
                    <a:pt x="14169" y="20669"/>
                    <a:pt x="13163" y="20537"/>
                    <a:pt x="12181" y="20270"/>
                  </a:cubicBezTo>
                  <a:cubicBezTo>
                    <a:pt x="6056" y="18620"/>
                    <a:pt x="2430" y="12315"/>
                    <a:pt x="4082" y="6190"/>
                  </a:cubicBezTo>
                  <a:cubicBezTo>
                    <a:pt x="4745" y="3716"/>
                    <a:pt x="6221" y="1535"/>
                    <a:pt x="827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71"/>
            <p:cNvSpPr/>
            <p:nvPr/>
          </p:nvSpPr>
          <p:spPr>
            <a:xfrm>
              <a:off x="2833775" y="1018500"/>
              <a:ext cx="531050" cy="2068125"/>
            </a:xfrm>
            <a:custGeom>
              <a:rect b="b" l="l" r="r" t="t"/>
              <a:pathLst>
                <a:path extrusionOk="0" h="82725" w="21242">
                  <a:moveTo>
                    <a:pt x="10621" y="0"/>
                  </a:moveTo>
                  <a:cubicBezTo>
                    <a:pt x="4755" y="0"/>
                    <a:pt x="0" y="4755"/>
                    <a:pt x="0" y="10620"/>
                  </a:cubicBezTo>
                  <a:lnTo>
                    <a:pt x="0" y="82725"/>
                  </a:lnTo>
                  <a:lnTo>
                    <a:pt x="21242" y="82725"/>
                  </a:lnTo>
                  <a:lnTo>
                    <a:pt x="21242" y="10620"/>
                  </a:lnTo>
                  <a:cubicBezTo>
                    <a:pt x="21242" y="4755"/>
                    <a:pt x="16487" y="0"/>
                    <a:pt x="10621"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71"/>
            <p:cNvSpPr/>
            <p:nvPr/>
          </p:nvSpPr>
          <p:spPr>
            <a:xfrm>
              <a:off x="2833775" y="1018500"/>
              <a:ext cx="531050" cy="2068125"/>
            </a:xfrm>
            <a:custGeom>
              <a:rect b="b" l="l" r="r" t="t"/>
              <a:pathLst>
                <a:path extrusionOk="0" h="82725" w="21242">
                  <a:moveTo>
                    <a:pt x="10621" y="0"/>
                  </a:moveTo>
                  <a:cubicBezTo>
                    <a:pt x="4755" y="0"/>
                    <a:pt x="0" y="4755"/>
                    <a:pt x="0" y="10620"/>
                  </a:cubicBezTo>
                  <a:lnTo>
                    <a:pt x="0" y="82725"/>
                  </a:lnTo>
                  <a:lnTo>
                    <a:pt x="21242" y="82725"/>
                  </a:lnTo>
                  <a:lnTo>
                    <a:pt x="21242" y="10620"/>
                  </a:lnTo>
                  <a:cubicBezTo>
                    <a:pt x="21242" y="4755"/>
                    <a:pt x="16487" y="0"/>
                    <a:pt x="1062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71"/>
            <p:cNvSpPr/>
            <p:nvPr/>
          </p:nvSpPr>
          <p:spPr>
            <a:xfrm>
              <a:off x="2835400" y="1251625"/>
              <a:ext cx="529425" cy="6950"/>
            </a:xfrm>
            <a:custGeom>
              <a:rect b="b" l="l" r="r" t="t"/>
              <a:pathLst>
                <a:path extrusionOk="0" h="278" w="21177">
                  <a:moveTo>
                    <a:pt x="10588" y="1"/>
                  </a:moveTo>
                  <a:cubicBezTo>
                    <a:pt x="4740" y="1"/>
                    <a:pt x="1" y="63"/>
                    <a:pt x="1" y="139"/>
                  </a:cubicBezTo>
                  <a:cubicBezTo>
                    <a:pt x="1" y="215"/>
                    <a:pt x="4742" y="278"/>
                    <a:pt x="10588" y="278"/>
                  </a:cubicBezTo>
                  <a:cubicBezTo>
                    <a:pt x="16436" y="278"/>
                    <a:pt x="21177" y="215"/>
                    <a:pt x="21177" y="139"/>
                  </a:cubicBezTo>
                  <a:cubicBezTo>
                    <a:pt x="21177" y="63"/>
                    <a:pt x="16437"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71"/>
            <p:cNvSpPr/>
            <p:nvPr/>
          </p:nvSpPr>
          <p:spPr>
            <a:xfrm>
              <a:off x="2835400" y="1711850"/>
              <a:ext cx="529425" cy="6925"/>
            </a:xfrm>
            <a:custGeom>
              <a:rect b="b" l="l" r="r" t="t"/>
              <a:pathLst>
                <a:path extrusionOk="0" h="277" w="21177">
                  <a:moveTo>
                    <a:pt x="10588" y="1"/>
                  </a:moveTo>
                  <a:cubicBezTo>
                    <a:pt x="4740" y="1"/>
                    <a:pt x="1" y="62"/>
                    <a:pt x="1" y="138"/>
                  </a:cubicBezTo>
                  <a:cubicBezTo>
                    <a:pt x="1" y="215"/>
                    <a:pt x="4742" y="277"/>
                    <a:pt x="10588" y="277"/>
                  </a:cubicBezTo>
                  <a:cubicBezTo>
                    <a:pt x="16436" y="277"/>
                    <a:pt x="21177" y="215"/>
                    <a:pt x="21177" y="138"/>
                  </a:cubicBezTo>
                  <a:cubicBezTo>
                    <a:pt x="21177" y="62"/>
                    <a:pt x="16437"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71"/>
            <p:cNvSpPr/>
            <p:nvPr/>
          </p:nvSpPr>
          <p:spPr>
            <a:xfrm>
              <a:off x="3214125" y="1255100"/>
              <a:ext cx="6925" cy="460200"/>
            </a:xfrm>
            <a:custGeom>
              <a:rect b="b" l="l" r="r" t="t"/>
              <a:pathLst>
                <a:path extrusionOk="0" h="18408" w="277">
                  <a:moveTo>
                    <a:pt x="139" y="0"/>
                  </a:moveTo>
                  <a:cubicBezTo>
                    <a:pt x="62" y="0"/>
                    <a:pt x="0" y="4123"/>
                    <a:pt x="0" y="9205"/>
                  </a:cubicBezTo>
                  <a:cubicBezTo>
                    <a:pt x="0" y="14288"/>
                    <a:pt x="62" y="18408"/>
                    <a:pt x="139" y="18408"/>
                  </a:cubicBezTo>
                  <a:cubicBezTo>
                    <a:pt x="215" y="18408"/>
                    <a:pt x="276" y="14289"/>
                    <a:pt x="276" y="9205"/>
                  </a:cubicBezTo>
                  <a:cubicBezTo>
                    <a:pt x="276" y="4121"/>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71"/>
            <p:cNvSpPr/>
            <p:nvPr/>
          </p:nvSpPr>
          <p:spPr>
            <a:xfrm>
              <a:off x="3116500" y="1370275"/>
              <a:ext cx="38875" cy="37400"/>
            </a:xfrm>
            <a:custGeom>
              <a:rect b="b" l="l" r="r" t="t"/>
              <a:pathLst>
                <a:path extrusionOk="0" h="1496" w="1555">
                  <a:moveTo>
                    <a:pt x="806" y="1"/>
                  </a:moveTo>
                  <a:cubicBezTo>
                    <a:pt x="505" y="1"/>
                    <a:pt x="232" y="183"/>
                    <a:pt x="116" y="462"/>
                  </a:cubicBezTo>
                  <a:cubicBezTo>
                    <a:pt x="1" y="742"/>
                    <a:pt x="65" y="1063"/>
                    <a:pt x="278" y="1277"/>
                  </a:cubicBezTo>
                  <a:cubicBezTo>
                    <a:pt x="421" y="1419"/>
                    <a:pt x="612" y="1495"/>
                    <a:pt x="807" y="1495"/>
                  </a:cubicBezTo>
                  <a:cubicBezTo>
                    <a:pt x="903" y="1495"/>
                    <a:pt x="1000" y="1477"/>
                    <a:pt x="1092" y="1438"/>
                  </a:cubicBezTo>
                  <a:cubicBezTo>
                    <a:pt x="1372" y="1323"/>
                    <a:pt x="1554" y="1051"/>
                    <a:pt x="1554" y="748"/>
                  </a:cubicBezTo>
                  <a:cubicBezTo>
                    <a:pt x="1554" y="335"/>
                    <a:pt x="1219" y="1"/>
                    <a:pt x="80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71"/>
            <p:cNvSpPr/>
            <p:nvPr/>
          </p:nvSpPr>
          <p:spPr>
            <a:xfrm>
              <a:off x="3116500" y="1529425"/>
              <a:ext cx="38875" cy="37400"/>
            </a:xfrm>
            <a:custGeom>
              <a:rect b="b" l="l" r="r" t="t"/>
              <a:pathLst>
                <a:path extrusionOk="0" h="1496" w="1555">
                  <a:moveTo>
                    <a:pt x="806" y="1"/>
                  </a:moveTo>
                  <a:cubicBezTo>
                    <a:pt x="505" y="1"/>
                    <a:pt x="232" y="183"/>
                    <a:pt x="116" y="461"/>
                  </a:cubicBezTo>
                  <a:cubicBezTo>
                    <a:pt x="1" y="741"/>
                    <a:pt x="65" y="1063"/>
                    <a:pt x="278" y="1276"/>
                  </a:cubicBezTo>
                  <a:cubicBezTo>
                    <a:pt x="421" y="1419"/>
                    <a:pt x="613" y="1495"/>
                    <a:pt x="808" y="1495"/>
                  </a:cubicBezTo>
                  <a:cubicBezTo>
                    <a:pt x="904" y="1495"/>
                    <a:pt x="1000" y="1477"/>
                    <a:pt x="1092" y="1438"/>
                  </a:cubicBezTo>
                  <a:cubicBezTo>
                    <a:pt x="1372" y="1322"/>
                    <a:pt x="1554" y="1050"/>
                    <a:pt x="1554" y="747"/>
                  </a:cubicBezTo>
                  <a:cubicBezTo>
                    <a:pt x="1554" y="334"/>
                    <a:pt x="1219" y="1"/>
                    <a:pt x="80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71"/>
            <p:cNvSpPr/>
            <p:nvPr/>
          </p:nvSpPr>
          <p:spPr>
            <a:xfrm>
              <a:off x="2835400" y="2647900"/>
              <a:ext cx="529425" cy="6950"/>
            </a:xfrm>
            <a:custGeom>
              <a:rect b="b" l="l" r="r" t="t"/>
              <a:pathLst>
                <a:path extrusionOk="0" h="278" w="21177">
                  <a:moveTo>
                    <a:pt x="10588" y="0"/>
                  </a:moveTo>
                  <a:cubicBezTo>
                    <a:pt x="4740" y="0"/>
                    <a:pt x="1" y="63"/>
                    <a:pt x="1" y="139"/>
                  </a:cubicBezTo>
                  <a:cubicBezTo>
                    <a:pt x="1" y="215"/>
                    <a:pt x="4742" y="277"/>
                    <a:pt x="10588" y="277"/>
                  </a:cubicBezTo>
                  <a:cubicBezTo>
                    <a:pt x="16436" y="277"/>
                    <a:pt x="21177" y="215"/>
                    <a:pt x="21177" y="139"/>
                  </a:cubicBezTo>
                  <a:cubicBezTo>
                    <a:pt x="21177" y="63"/>
                    <a:pt x="16437"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71"/>
            <p:cNvSpPr/>
            <p:nvPr/>
          </p:nvSpPr>
          <p:spPr>
            <a:xfrm>
              <a:off x="3214125" y="2191175"/>
              <a:ext cx="6925" cy="460200"/>
            </a:xfrm>
            <a:custGeom>
              <a:rect b="b" l="l" r="r" t="t"/>
              <a:pathLst>
                <a:path extrusionOk="0" h="18408" w="277">
                  <a:moveTo>
                    <a:pt x="139" y="0"/>
                  </a:moveTo>
                  <a:cubicBezTo>
                    <a:pt x="62" y="0"/>
                    <a:pt x="0" y="4121"/>
                    <a:pt x="0" y="9205"/>
                  </a:cubicBezTo>
                  <a:cubicBezTo>
                    <a:pt x="0" y="14288"/>
                    <a:pt x="62" y="18408"/>
                    <a:pt x="139" y="18408"/>
                  </a:cubicBezTo>
                  <a:cubicBezTo>
                    <a:pt x="215" y="18408"/>
                    <a:pt x="276" y="14289"/>
                    <a:pt x="276" y="9205"/>
                  </a:cubicBezTo>
                  <a:cubicBezTo>
                    <a:pt x="276" y="4120"/>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71"/>
            <p:cNvSpPr/>
            <p:nvPr/>
          </p:nvSpPr>
          <p:spPr>
            <a:xfrm>
              <a:off x="3117975" y="2306350"/>
              <a:ext cx="37400" cy="37375"/>
            </a:xfrm>
            <a:custGeom>
              <a:rect b="b" l="l" r="r" t="t"/>
              <a:pathLst>
                <a:path extrusionOk="0" h="1495" w="1496">
                  <a:moveTo>
                    <a:pt x="747" y="0"/>
                  </a:moveTo>
                  <a:cubicBezTo>
                    <a:pt x="334" y="0"/>
                    <a:pt x="1" y="335"/>
                    <a:pt x="1" y="748"/>
                  </a:cubicBezTo>
                  <a:cubicBezTo>
                    <a:pt x="1" y="1160"/>
                    <a:pt x="334" y="1495"/>
                    <a:pt x="747" y="1495"/>
                  </a:cubicBezTo>
                  <a:cubicBezTo>
                    <a:pt x="1160" y="1495"/>
                    <a:pt x="1495" y="1160"/>
                    <a:pt x="1495" y="748"/>
                  </a:cubicBezTo>
                  <a:cubicBezTo>
                    <a:pt x="1495" y="335"/>
                    <a:pt x="1160" y="0"/>
                    <a:pt x="74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71"/>
            <p:cNvSpPr/>
            <p:nvPr/>
          </p:nvSpPr>
          <p:spPr>
            <a:xfrm>
              <a:off x="3117975" y="2465475"/>
              <a:ext cx="37400" cy="37400"/>
            </a:xfrm>
            <a:custGeom>
              <a:rect b="b" l="l" r="r" t="t"/>
              <a:pathLst>
                <a:path extrusionOk="0" h="1496" w="1496">
                  <a:moveTo>
                    <a:pt x="747" y="0"/>
                  </a:moveTo>
                  <a:cubicBezTo>
                    <a:pt x="334" y="0"/>
                    <a:pt x="1" y="335"/>
                    <a:pt x="1" y="748"/>
                  </a:cubicBezTo>
                  <a:cubicBezTo>
                    <a:pt x="1" y="1161"/>
                    <a:pt x="334" y="1496"/>
                    <a:pt x="747" y="1496"/>
                  </a:cubicBezTo>
                  <a:cubicBezTo>
                    <a:pt x="1160" y="1496"/>
                    <a:pt x="1495" y="1161"/>
                    <a:pt x="1495" y="748"/>
                  </a:cubicBezTo>
                  <a:cubicBezTo>
                    <a:pt x="1495" y="335"/>
                    <a:pt x="1160" y="0"/>
                    <a:pt x="74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71"/>
            <p:cNvSpPr/>
            <p:nvPr/>
          </p:nvSpPr>
          <p:spPr>
            <a:xfrm>
              <a:off x="2835400" y="2184050"/>
              <a:ext cx="529425" cy="6925"/>
            </a:xfrm>
            <a:custGeom>
              <a:rect b="b" l="l" r="r" t="t"/>
              <a:pathLst>
                <a:path extrusionOk="0" h="277" w="21177">
                  <a:moveTo>
                    <a:pt x="10588" y="0"/>
                  </a:moveTo>
                  <a:cubicBezTo>
                    <a:pt x="4742" y="0"/>
                    <a:pt x="1" y="62"/>
                    <a:pt x="1" y="139"/>
                  </a:cubicBezTo>
                  <a:cubicBezTo>
                    <a:pt x="1" y="215"/>
                    <a:pt x="4739" y="276"/>
                    <a:pt x="10588" y="276"/>
                  </a:cubicBezTo>
                  <a:cubicBezTo>
                    <a:pt x="16436" y="276"/>
                    <a:pt x="21177" y="215"/>
                    <a:pt x="21177" y="139"/>
                  </a:cubicBezTo>
                  <a:cubicBezTo>
                    <a:pt x="21177" y="62"/>
                    <a:pt x="16435"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71"/>
            <p:cNvSpPr/>
            <p:nvPr/>
          </p:nvSpPr>
          <p:spPr>
            <a:xfrm>
              <a:off x="2979175" y="1727300"/>
              <a:ext cx="6900" cy="460225"/>
            </a:xfrm>
            <a:custGeom>
              <a:rect b="b" l="l" r="r" t="t"/>
              <a:pathLst>
                <a:path extrusionOk="0" h="18409" w="276">
                  <a:moveTo>
                    <a:pt x="137" y="1"/>
                  </a:moveTo>
                  <a:cubicBezTo>
                    <a:pt x="62" y="1"/>
                    <a:pt x="0" y="4122"/>
                    <a:pt x="0" y="9206"/>
                  </a:cubicBezTo>
                  <a:cubicBezTo>
                    <a:pt x="0" y="14288"/>
                    <a:pt x="62" y="18409"/>
                    <a:pt x="137" y="18409"/>
                  </a:cubicBezTo>
                  <a:cubicBezTo>
                    <a:pt x="214" y="18409"/>
                    <a:pt x="276" y="14290"/>
                    <a:pt x="276" y="9206"/>
                  </a:cubicBezTo>
                  <a:cubicBezTo>
                    <a:pt x="276" y="4121"/>
                    <a:pt x="214" y="1"/>
                    <a:pt x="13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71"/>
            <p:cNvSpPr/>
            <p:nvPr/>
          </p:nvSpPr>
          <p:spPr>
            <a:xfrm>
              <a:off x="3044850" y="1842500"/>
              <a:ext cx="38850" cy="37375"/>
            </a:xfrm>
            <a:custGeom>
              <a:rect b="b" l="l" r="r" t="t"/>
              <a:pathLst>
                <a:path extrusionOk="0" h="1495" w="1554">
                  <a:moveTo>
                    <a:pt x="748" y="0"/>
                  </a:moveTo>
                  <a:cubicBezTo>
                    <a:pt x="335" y="0"/>
                    <a:pt x="0" y="335"/>
                    <a:pt x="0" y="748"/>
                  </a:cubicBezTo>
                  <a:cubicBezTo>
                    <a:pt x="0" y="1050"/>
                    <a:pt x="182" y="1323"/>
                    <a:pt x="462" y="1438"/>
                  </a:cubicBezTo>
                  <a:cubicBezTo>
                    <a:pt x="554" y="1476"/>
                    <a:pt x="650" y="1495"/>
                    <a:pt x="747" y="1495"/>
                  </a:cubicBezTo>
                  <a:cubicBezTo>
                    <a:pt x="941" y="1495"/>
                    <a:pt x="1133" y="1419"/>
                    <a:pt x="1276" y="1275"/>
                  </a:cubicBezTo>
                  <a:cubicBezTo>
                    <a:pt x="1489" y="1062"/>
                    <a:pt x="1553" y="741"/>
                    <a:pt x="1438" y="462"/>
                  </a:cubicBezTo>
                  <a:cubicBezTo>
                    <a:pt x="1322" y="183"/>
                    <a:pt x="1049" y="0"/>
                    <a:pt x="7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71"/>
            <p:cNvSpPr/>
            <p:nvPr/>
          </p:nvSpPr>
          <p:spPr>
            <a:xfrm>
              <a:off x="3044850" y="2001625"/>
              <a:ext cx="38850" cy="37375"/>
            </a:xfrm>
            <a:custGeom>
              <a:rect b="b" l="l" r="r" t="t"/>
              <a:pathLst>
                <a:path extrusionOk="0" h="1495" w="1554">
                  <a:moveTo>
                    <a:pt x="748" y="0"/>
                  </a:moveTo>
                  <a:cubicBezTo>
                    <a:pt x="335" y="0"/>
                    <a:pt x="0" y="335"/>
                    <a:pt x="0" y="748"/>
                  </a:cubicBezTo>
                  <a:cubicBezTo>
                    <a:pt x="0" y="1049"/>
                    <a:pt x="182" y="1323"/>
                    <a:pt x="462" y="1438"/>
                  </a:cubicBezTo>
                  <a:cubicBezTo>
                    <a:pt x="554" y="1476"/>
                    <a:pt x="651" y="1495"/>
                    <a:pt x="747" y="1495"/>
                  </a:cubicBezTo>
                  <a:cubicBezTo>
                    <a:pt x="941" y="1495"/>
                    <a:pt x="1133" y="1419"/>
                    <a:pt x="1276" y="1276"/>
                  </a:cubicBezTo>
                  <a:cubicBezTo>
                    <a:pt x="1489" y="1062"/>
                    <a:pt x="1553" y="740"/>
                    <a:pt x="1438" y="462"/>
                  </a:cubicBezTo>
                  <a:cubicBezTo>
                    <a:pt x="1322" y="182"/>
                    <a:pt x="1049" y="0"/>
                    <a:pt x="7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71"/>
            <p:cNvSpPr/>
            <p:nvPr/>
          </p:nvSpPr>
          <p:spPr>
            <a:xfrm>
              <a:off x="2868175" y="1074800"/>
              <a:ext cx="126500" cy="225750"/>
            </a:xfrm>
            <a:custGeom>
              <a:rect b="b" l="l" r="r" t="t"/>
              <a:pathLst>
                <a:path extrusionOk="0" h="9030" w="5060">
                  <a:moveTo>
                    <a:pt x="5025" y="1"/>
                  </a:moveTo>
                  <a:cubicBezTo>
                    <a:pt x="4993" y="1"/>
                    <a:pt x="4860" y="61"/>
                    <a:pt x="4643" y="174"/>
                  </a:cubicBezTo>
                  <a:cubicBezTo>
                    <a:pt x="4494" y="247"/>
                    <a:pt x="4350" y="333"/>
                    <a:pt x="4214" y="431"/>
                  </a:cubicBezTo>
                  <a:cubicBezTo>
                    <a:pt x="4054" y="540"/>
                    <a:pt x="3864" y="658"/>
                    <a:pt x="3679" y="821"/>
                  </a:cubicBezTo>
                  <a:cubicBezTo>
                    <a:pt x="3287" y="1119"/>
                    <a:pt x="2878" y="1543"/>
                    <a:pt x="2460" y="2042"/>
                  </a:cubicBezTo>
                  <a:cubicBezTo>
                    <a:pt x="2024" y="2597"/>
                    <a:pt x="1645" y="3193"/>
                    <a:pt x="1327" y="3825"/>
                  </a:cubicBezTo>
                  <a:cubicBezTo>
                    <a:pt x="656" y="5169"/>
                    <a:pt x="323" y="6496"/>
                    <a:pt x="159" y="7457"/>
                  </a:cubicBezTo>
                  <a:cubicBezTo>
                    <a:pt x="78" y="7938"/>
                    <a:pt x="32" y="8332"/>
                    <a:pt x="17" y="8604"/>
                  </a:cubicBezTo>
                  <a:cubicBezTo>
                    <a:pt x="1" y="8877"/>
                    <a:pt x="1" y="9028"/>
                    <a:pt x="20" y="9030"/>
                  </a:cubicBezTo>
                  <a:cubicBezTo>
                    <a:pt x="20" y="9030"/>
                    <a:pt x="20" y="9030"/>
                    <a:pt x="21" y="9030"/>
                  </a:cubicBezTo>
                  <a:cubicBezTo>
                    <a:pt x="66" y="9030"/>
                    <a:pt x="143" y="8434"/>
                    <a:pt x="350" y="7494"/>
                  </a:cubicBezTo>
                  <a:cubicBezTo>
                    <a:pt x="560" y="6554"/>
                    <a:pt x="918" y="5261"/>
                    <a:pt x="1572" y="3948"/>
                  </a:cubicBezTo>
                  <a:cubicBezTo>
                    <a:pt x="1882" y="3335"/>
                    <a:pt x="2247" y="2748"/>
                    <a:pt x="2658" y="2198"/>
                  </a:cubicBezTo>
                  <a:cubicBezTo>
                    <a:pt x="3055" y="1706"/>
                    <a:pt x="3438" y="1280"/>
                    <a:pt x="3805" y="969"/>
                  </a:cubicBezTo>
                  <a:cubicBezTo>
                    <a:pt x="4525" y="333"/>
                    <a:pt x="5060" y="48"/>
                    <a:pt x="5033" y="3"/>
                  </a:cubicBezTo>
                  <a:cubicBezTo>
                    <a:pt x="5032" y="2"/>
                    <a:pt x="5029" y="1"/>
                    <a:pt x="50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71"/>
            <p:cNvSpPr/>
            <p:nvPr/>
          </p:nvSpPr>
          <p:spPr>
            <a:xfrm>
              <a:off x="3045100" y="1050800"/>
              <a:ext cx="38925" cy="9425"/>
            </a:xfrm>
            <a:custGeom>
              <a:rect b="b" l="l" r="r" t="t"/>
              <a:pathLst>
                <a:path extrusionOk="0" h="377" w="1557">
                  <a:moveTo>
                    <a:pt x="1290" y="1"/>
                  </a:moveTo>
                  <a:cubicBezTo>
                    <a:pt x="1149" y="1"/>
                    <a:pt x="960" y="18"/>
                    <a:pt x="756" y="53"/>
                  </a:cubicBezTo>
                  <a:cubicBezTo>
                    <a:pt x="333" y="125"/>
                    <a:pt x="0" y="244"/>
                    <a:pt x="13" y="318"/>
                  </a:cubicBezTo>
                  <a:cubicBezTo>
                    <a:pt x="20" y="357"/>
                    <a:pt x="117" y="377"/>
                    <a:pt x="267" y="377"/>
                  </a:cubicBezTo>
                  <a:cubicBezTo>
                    <a:pt x="408" y="377"/>
                    <a:pt x="597" y="359"/>
                    <a:pt x="802" y="325"/>
                  </a:cubicBezTo>
                  <a:cubicBezTo>
                    <a:pt x="1224" y="253"/>
                    <a:pt x="1556" y="134"/>
                    <a:pt x="1543" y="59"/>
                  </a:cubicBezTo>
                  <a:cubicBezTo>
                    <a:pt x="1537" y="20"/>
                    <a:pt x="1440" y="1"/>
                    <a:pt x="12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71"/>
            <p:cNvSpPr/>
            <p:nvPr/>
          </p:nvSpPr>
          <p:spPr>
            <a:xfrm>
              <a:off x="4218650" y="1018500"/>
              <a:ext cx="531025" cy="2068125"/>
            </a:xfrm>
            <a:custGeom>
              <a:rect b="b" l="l" r="r" t="t"/>
              <a:pathLst>
                <a:path extrusionOk="0" h="82725" w="21241">
                  <a:moveTo>
                    <a:pt x="10620" y="0"/>
                  </a:moveTo>
                  <a:cubicBezTo>
                    <a:pt x="4756" y="0"/>
                    <a:pt x="1" y="4755"/>
                    <a:pt x="1" y="10620"/>
                  </a:cubicBezTo>
                  <a:lnTo>
                    <a:pt x="1" y="82725"/>
                  </a:lnTo>
                  <a:lnTo>
                    <a:pt x="21241" y="82725"/>
                  </a:lnTo>
                  <a:lnTo>
                    <a:pt x="21241" y="10620"/>
                  </a:lnTo>
                  <a:cubicBezTo>
                    <a:pt x="21241" y="4755"/>
                    <a:pt x="16486" y="0"/>
                    <a:pt x="10620"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71"/>
            <p:cNvSpPr/>
            <p:nvPr/>
          </p:nvSpPr>
          <p:spPr>
            <a:xfrm>
              <a:off x="4218650" y="1018500"/>
              <a:ext cx="531025" cy="2068125"/>
            </a:xfrm>
            <a:custGeom>
              <a:rect b="b" l="l" r="r" t="t"/>
              <a:pathLst>
                <a:path extrusionOk="0" h="82725" w="21241">
                  <a:moveTo>
                    <a:pt x="10620" y="0"/>
                  </a:moveTo>
                  <a:cubicBezTo>
                    <a:pt x="4756" y="0"/>
                    <a:pt x="1" y="4755"/>
                    <a:pt x="1" y="10620"/>
                  </a:cubicBezTo>
                  <a:lnTo>
                    <a:pt x="1" y="82725"/>
                  </a:lnTo>
                  <a:lnTo>
                    <a:pt x="21241" y="82725"/>
                  </a:lnTo>
                  <a:lnTo>
                    <a:pt x="21241" y="10620"/>
                  </a:lnTo>
                  <a:cubicBezTo>
                    <a:pt x="21241" y="4755"/>
                    <a:pt x="16486" y="0"/>
                    <a:pt x="1062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71"/>
            <p:cNvSpPr/>
            <p:nvPr/>
          </p:nvSpPr>
          <p:spPr>
            <a:xfrm>
              <a:off x="4218650" y="1251625"/>
              <a:ext cx="529425" cy="6950"/>
            </a:xfrm>
            <a:custGeom>
              <a:rect b="b" l="l" r="r" t="t"/>
              <a:pathLst>
                <a:path extrusionOk="0" h="278" w="21177">
                  <a:moveTo>
                    <a:pt x="10588" y="1"/>
                  </a:moveTo>
                  <a:cubicBezTo>
                    <a:pt x="4741" y="1"/>
                    <a:pt x="1" y="63"/>
                    <a:pt x="1" y="139"/>
                  </a:cubicBezTo>
                  <a:cubicBezTo>
                    <a:pt x="1" y="215"/>
                    <a:pt x="4739" y="278"/>
                    <a:pt x="10588" y="278"/>
                  </a:cubicBezTo>
                  <a:cubicBezTo>
                    <a:pt x="16437" y="278"/>
                    <a:pt x="21176" y="215"/>
                    <a:pt x="21176" y="139"/>
                  </a:cubicBezTo>
                  <a:cubicBezTo>
                    <a:pt x="21176" y="63"/>
                    <a:pt x="16434"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71"/>
            <p:cNvSpPr/>
            <p:nvPr/>
          </p:nvSpPr>
          <p:spPr>
            <a:xfrm>
              <a:off x="4218650" y="1711850"/>
              <a:ext cx="529425" cy="6925"/>
            </a:xfrm>
            <a:custGeom>
              <a:rect b="b" l="l" r="r" t="t"/>
              <a:pathLst>
                <a:path extrusionOk="0" h="277" w="21177">
                  <a:moveTo>
                    <a:pt x="10588" y="1"/>
                  </a:moveTo>
                  <a:cubicBezTo>
                    <a:pt x="4741" y="1"/>
                    <a:pt x="1" y="62"/>
                    <a:pt x="1" y="138"/>
                  </a:cubicBezTo>
                  <a:cubicBezTo>
                    <a:pt x="1" y="215"/>
                    <a:pt x="4739" y="277"/>
                    <a:pt x="10588" y="277"/>
                  </a:cubicBezTo>
                  <a:cubicBezTo>
                    <a:pt x="16437" y="277"/>
                    <a:pt x="21176" y="215"/>
                    <a:pt x="21176" y="138"/>
                  </a:cubicBezTo>
                  <a:cubicBezTo>
                    <a:pt x="21176" y="62"/>
                    <a:pt x="16434"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71"/>
            <p:cNvSpPr/>
            <p:nvPr/>
          </p:nvSpPr>
          <p:spPr>
            <a:xfrm>
              <a:off x="4362400" y="1255100"/>
              <a:ext cx="6925" cy="460200"/>
            </a:xfrm>
            <a:custGeom>
              <a:rect b="b" l="l" r="r" t="t"/>
              <a:pathLst>
                <a:path extrusionOk="0" h="18408" w="277">
                  <a:moveTo>
                    <a:pt x="139" y="0"/>
                  </a:moveTo>
                  <a:cubicBezTo>
                    <a:pt x="62" y="0"/>
                    <a:pt x="1" y="4123"/>
                    <a:pt x="1" y="9205"/>
                  </a:cubicBezTo>
                  <a:cubicBezTo>
                    <a:pt x="1" y="14288"/>
                    <a:pt x="62" y="18408"/>
                    <a:pt x="139" y="18408"/>
                  </a:cubicBezTo>
                  <a:cubicBezTo>
                    <a:pt x="215" y="18408"/>
                    <a:pt x="277" y="14289"/>
                    <a:pt x="277" y="9205"/>
                  </a:cubicBezTo>
                  <a:cubicBezTo>
                    <a:pt x="277" y="4121"/>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71"/>
            <p:cNvSpPr/>
            <p:nvPr/>
          </p:nvSpPr>
          <p:spPr>
            <a:xfrm>
              <a:off x="4428075" y="1370275"/>
              <a:ext cx="38875" cy="37400"/>
            </a:xfrm>
            <a:custGeom>
              <a:rect b="b" l="l" r="r" t="t"/>
              <a:pathLst>
                <a:path extrusionOk="0" h="1496" w="1555">
                  <a:moveTo>
                    <a:pt x="749" y="1"/>
                  </a:moveTo>
                  <a:cubicBezTo>
                    <a:pt x="336" y="1"/>
                    <a:pt x="1" y="335"/>
                    <a:pt x="1" y="748"/>
                  </a:cubicBezTo>
                  <a:cubicBezTo>
                    <a:pt x="1" y="1051"/>
                    <a:pt x="183" y="1323"/>
                    <a:pt x="463" y="1438"/>
                  </a:cubicBezTo>
                  <a:cubicBezTo>
                    <a:pt x="555" y="1477"/>
                    <a:pt x="652" y="1495"/>
                    <a:pt x="748" y="1495"/>
                  </a:cubicBezTo>
                  <a:cubicBezTo>
                    <a:pt x="943" y="1495"/>
                    <a:pt x="1134" y="1419"/>
                    <a:pt x="1277" y="1277"/>
                  </a:cubicBezTo>
                  <a:cubicBezTo>
                    <a:pt x="1491" y="1063"/>
                    <a:pt x="1554" y="742"/>
                    <a:pt x="1439" y="462"/>
                  </a:cubicBezTo>
                  <a:cubicBezTo>
                    <a:pt x="1323" y="183"/>
                    <a:pt x="1051" y="1"/>
                    <a:pt x="7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71"/>
            <p:cNvSpPr/>
            <p:nvPr/>
          </p:nvSpPr>
          <p:spPr>
            <a:xfrm>
              <a:off x="4428075" y="1529425"/>
              <a:ext cx="38875" cy="37400"/>
            </a:xfrm>
            <a:custGeom>
              <a:rect b="b" l="l" r="r" t="t"/>
              <a:pathLst>
                <a:path extrusionOk="0" h="1496" w="1555">
                  <a:moveTo>
                    <a:pt x="749" y="1"/>
                  </a:moveTo>
                  <a:cubicBezTo>
                    <a:pt x="336" y="1"/>
                    <a:pt x="1" y="334"/>
                    <a:pt x="1" y="747"/>
                  </a:cubicBezTo>
                  <a:cubicBezTo>
                    <a:pt x="1" y="1050"/>
                    <a:pt x="183" y="1322"/>
                    <a:pt x="463" y="1438"/>
                  </a:cubicBezTo>
                  <a:cubicBezTo>
                    <a:pt x="555" y="1477"/>
                    <a:pt x="652" y="1495"/>
                    <a:pt x="748" y="1495"/>
                  </a:cubicBezTo>
                  <a:cubicBezTo>
                    <a:pt x="943" y="1495"/>
                    <a:pt x="1134" y="1419"/>
                    <a:pt x="1277" y="1276"/>
                  </a:cubicBezTo>
                  <a:cubicBezTo>
                    <a:pt x="1491" y="1063"/>
                    <a:pt x="1554" y="741"/>
                    <a:pt x="1439" y="461"/>
                  </a:cubicBezTo>
                  <a:cubicBezTo>
                    <a:pt x="1323" y="183"/>
                    <a:pt x="1051" y="1"/>
                    <a:pt x="7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71"/>
            <p:cNvSpPr/>
            <p:nvPr/>
          </p:nvSpPr>
          <p:spPr>
            <a:xfrm>
              <a:off x="4218650" y="2647900"/>
              <a:ext cx="529425" cy="6950"/>
            </a:xfrm>
            <a:custGeom>
              <a:rect b="b" l="l" r="r" t="t"/>
              <a:pathLst>
                <a:path extrusionOk="0" h="278" w="21177">
                  <a:moveTo>
                    <a:pt x="10588" y="0"/>
                  </a:moveTo>
                  <a:cubicBezTo>
                    <a:pt x="4741" y="0"/>
                    <a:pt x="1" y="63"/>
                    <a:pt x="1" y="139"/>
                  </a:cubicBezTo>
                  <a:cubicBezTo>
                    <a:pt x="1" y="215"/>
                    <a:pt x="4739" y="277"/>
                    <a:pt x="10588" y="277"/>
                  </a:cubicBezTo>
                  <a:cubicBezTo>
                    <a:pt x="16437" y="277"/>
                    <a:pt x="21176" y="215"/>
                    <a:pt x="21176" y="139"/>
                  </a:cubicBezTo>
                  <a:cubicBezTo>
                    <a:pt x="21176" y="63"/>
                    <a:pt x="16434"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71"/>
            <p:cNvSpPr/>
            <p:nvPr/>
          </p:nvSpPr>
          <p:spPr>
            <a:xfrm>
              <a:off x="4362400" y="2191175"/>
              <a:ext cx="6925" cy="460200"/>
            </a:xfrm>
            <a:custGeom>
              <a:rect b="b" l="l" r="r" t="t"/>
              <a:pathLst>
                <a:path extrusionOk="0" h="18408" w="277">
                  <a:moveTo>
                    <a:pt x="139" y="0"/>
                  </a:moveTo>
                  <a:cubicBezTo>
                    <a:pt x="62" y="0"/>
                    <a:pt x="1" y="4121"/>
                    <a:pt x="1" y="9205"/>
                  </a:cubicBezTo>
                  <a:cubicBezTo>
                    <a:pt x="1" y="14288"/>
                    <a:pt x="62" y="18408"/>
                    <a:pt x="139" y="18408"/>
                  </a:cubicBezTo>
                  <a:cubicBezTo>
                    <a:pt x="215" y="18408"/>
                    <a:pt x="277" y="14289"/>
                    <a:pt x="277" y="9205"/>
                  </a:cubicBezTo>
                  <a:cubicBezTo>
                    <a:pt x="277" y="4120"/>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71"/>
            <p:cNvSpPr/>
            <p:nvPr/>
          </p:nvSpPr>
          <p:spPr>
            <a:xfrm>
              <a:off x="4428075" y="2306350"/>
              <a:ext cx="37425" cy="37375"/>
            </a:xfrm>
            <a:custGeom>
              <a:rect b="b" l="l" r="r" t="t"/>
              <a:pathLst>
                <a:path extrusionOk="0" h="1495" w="1497">
                  <a:moveTo>
                    <a:pt x="749" y="0"/>
                  </a:moveTo>
                  <a:cubicBezTo>
                    <a:pt x="336" y="0"/>
                    <a:pt x="1" y="335"/>
                    <a:pt x="1" y="748"/>
                  </a:cubicBezTo>
                  <a:cubicBezTo>
                    <a:pt x="1" y="1160"/>
                    <a:pt x="336" y="1495"/>
                    <a:pt x="749" y="1495"/>
                  </a:cubicBezTo>
                  <a:cubicBezTo>
                    <a:pt x="1162" y="1495"/>
                    <a:pt x="1496" y="1160"/>
                    <a:pt x="1496" y="748"/>
                  </a:cubicBezTo>
                  <a:cubicBezTo>
                    <a:pt x="1496" y="335"/>
                    <a:pt x="1162" y="0"/>
                    <a:pt x="7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71"/>
            <p:cNvSpPr/>
            <p:nvPr/>
          </p:nvSpPr>
          <p:spPr>
            <a:xfrm>
              <a:off x="4428075" y="2465475"/>
              <a:ext cx="37425" cy="37400"/>
            </a:xfrm>
            <a:custGeom>
              <a:rect b="b" l="l" r="r" t="t"/>
              <a:pathLst>
                <a:path extrusionOk="0" h="1496" w="1497">
                  <a:moveTo>
                    <a:pt x="749" y="0"/>
                  </a:moveTo>
                  <a:cubicBezTo>
                    <a:pt x="336" y="0"/>
                    <a:pt x="1" y="335"/>
                    <a:pt x="1" y="748"/>
                  </a:cubicBezTo>
                  <a:cubicBezTo>
                    <a:pt x="1" y="1161"/>
                    <a:pt x="336" y="1496"/>
                    <a:pt x="749" y="1496"/>
                  </a:cubicBezTo>
                  <a:cubicBezTo>
                    <a:pt x="1162" y="1496"/>
                    <a:pt x="1496" y="1161"/>
                    <a:pt x="1496" y="748"/>
                  </a:cubicBezTo>
                  <a:cubicBezTo>
                    <a:pt x="1496" y="335"/>
                    <a:pt x="1162" y="0"/>
                    <a:pt x="7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71"/>
            <p:cNvSpPr/>
            <p:nvPr/>
          </p:nvSpPr>
          <p:spPr>
            <a:xfrm>
              <a:off x="4218650" y="2184050"/>
              <a:ext cx="529425" cy="6925"/>
            </a:xfrm>
            <a:custGeom>
              <a:rect b="b" l="l" r="r" t="t"/>
              <a:pathLst>
                <a:path extrusionOk="0" h="277" w="21177">
                  <a:moveTo>
                    <a:pt x="10589" y="0"/>
                  </a:moveTo>
                  <a:cubicBezTo>
                    <a:pt x="4740" y="0"/>
                    <a:pt x="1" y="63"/>
                    <a:pt x="1" y="139"/>
                  </a:cubicBezTo>
                  <a:cubicBezTo>
                    <a:pt x="1" y="215"/>
                    <a:pt x="4743" y="276"/>
                    <a:pt x="10589" y="276"/>
                  </a:cubicBezTo>
                  <a:cubicBezTo>
                    <a:pt x="16436" y="276"/>
                    <a:pt x="21176" y="215"/>
                    <a:pt x="21176" y="139"/>
                  </a:cubicBezTo>
                  <a:cubicBezTo>
                    <a:pt x="21176" y="62"/>
                    <a:pt x="16437" y="0"/>
                    <a:pt x="105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71"/>
            <p:cNvSpPr/>
            <p:nvPr/>
          </p:nvSpPr>
          <p:spPr>
            <a:xfrm>
              <a:off x="4597375" y="1727300"/>
              <a:ext cx="6900" cy="460225"/>
            </a:xfrm>
            <a:custGeom>
              <a:rect b="b" l="l" r="r" t="t"/>
              <a:pathLst>
                <a:path extrusionOk="0" h="18409" w="276">
                  <a:moveTo>
                    <a:pt x="139" y="1"/>
                  </a:moveTo>
                  <a:cubicBezTo>
                    <a:pt x="63" y="1"/>
                    <a:pt x="0" y="4122"/>
                    <a:pt x="0" y="9206"/>
                  </a:cubicBezTo>
                  <a:cubicBezTo>
                    <a:pt x="0" y="14288"/>
                    <a:pt x="63" y="18409"/>
                    <a:pt x="139" y="18409"/>
                  </a:cubicBezTo>
                  <a:cubicBezTo>
                    <a:pt x="216" y="18409"/>
                    <a:pt x="276" y="14290"/>
                    <a:pt x="276" y="9206"/>
                  </a:cubicBezTo>
                  <a:cubicBezTo>
                    <a:pt x="276" y="4121"/>
                    <a:pt x="214" y="1"/>
                    <a:pt x="13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71"/>
            <p:cNvSpPr/>
            <p:nvPr/>
          </p:nvSpPr>
          <p:spPr>
            <a:xfrm>
              <a:off x="4499750" y="1842500"/>
              <a:ext cx="38900" cy="37375"/>
            </a:xfrm>
            <a:custGeom>
              <a:rect b="b" l="l" r="r" t="t"/>
              <a:pathLst>
                <a:path extrusionOk="0" h="1495" w="1556">
                  <a:moveTo>
                    <a:pt x="807" y="0"/>
                  </a:moveTo>
                  <a:cubicBezTo>
                    <a:pt x="505" y="0"/>
                    <a:pt x="233" y="183"/>
                    <a:pt x="117" y="462"/>
                  </a:cubicBezTo>
                  <a:cubicBezTo>
                    <a:pt x="1" y="741"/>
                    <a:pt x="65" y="1062"/>
                    <a:pt x="279" y="1275"/>
                  </a:cubicBezTo>
                  <a:cubicBezTo>
                    <a:pt x="422" y="1419"/>
                    <a:pt x="614" y="1495"/>
                    <a:pt x="808" y="1495"/>
                  </a:cubicBezTo>
                  <a:cubicBezTo>
                    <a:pt x="904" y="1495"/>
                    <a:pt x="1001" y="1476"/>
                    <a:pt x="1094" y="1438"/>
                  </a:cubicBezTo>
                  <a:cubicBezTo>
                    <a:pt x="1373" y="1323"/>
                    <a:pt x="1555" y="1050"/>
                    <a:pt x="1555" y="748"/>
                  </a:cubicBezTo>
                  <a:cubicBezTo>
                    <a:pt x="1555" y="335"/>
                    <a:pt x="1220" y="0"/>
                    <a:pt x="8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71"/>
            <p:cNvSpPr/>
            <p:nvPr/>
          </p:nvSpPr>
          <p:spPr>
            <a:xfrm>
              <a:off x="4499750" y="2001625"/>
              <a:ext cx="38900" cy="37375"/>
            </a:xfrm>
            <a:custGeom>
              <a:rect b="b" l="l" r="r" t="t"/>
              <a:pathLst>
                <a:path extrusionOk="0" h="1495" w="1556">
                  <a:moveTo>
                    <a:pt x="807" y="0"/>
                  </a:moveTo>
                  <a:cubicBezTo>
                    <a:pt x="505" y="0"/>
                    <a:pt x="233" y="182"/>
                    <a:pt x="117" y="462"/>
                  </a:cubicBezTo>
                  <a:cubicBezTo>
                    <a:pt x="1" y="740"/>
                    <a:pt x="65" y="1062"/>
                    <a:pt x="279" y="1276"/>
                  </a:cubicBezTo>
                  <a:cubicBezTo>
                    <a:pt x="422" y="1419"/>
                    <a:pt x="613" y="1495"/>
                    <a:pt x="808" y="1495"/>
                  </a:cubicBezTo>
                  <a:cubicBezTo>
                    <a:pt x="904" y="1495"/>
                    <a:pt x="1001" y="1476"/>
                    <a:pt x="1094" y="1438"/>
                  </a:cubicBezTo>
                  <a:cubicBezTo>
                    <a:pt x="1373" y="1323"/>
                    <a:pt x="1555" y="1049"/>
                    <a:pt x="1555" y="748"/>
                  </a:cubicBezTo>
                  <a:cubicBezTo>
                    <a:pt x="1555" y="335"/>
                    <a:pt x="1220" y="0"/>
                    <a:pt x="8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71"/>
            <p:cNvSpPr/>
            <p:nvPr/>
          </p:nvSpPr>
          <p:spPr>
            <a:xfrm>
              <a:off x="4588775" y="1074800"/>
              <a:ext cx="126500" cy="225750"/>
            </a:xfrm>
            <a:custGeom>
              <a:rect b="b" l="l" r="r" t="t"/>
              <a:pathLst>
                <a:path extrusionOk="0" h="9030" w="5060">
                  <a:moveTo>
                    <a:pt x="34" y="1"/>
                  </a:moveTo>
                  <a:cubicBezTo>
                    <a:pt x="30" y="1"/>
                    <a:pt x="27" y="2"/>
                    <a:pt x="26" y="3"/>
                  </a:cubicBezTo>
                  <a:cubicBezTo>
                    <a:pt x="0" y="48"/>
                    <a:pt x="535" y="333"/>
                    <a:pt x="1255" y="969"/>
                  </a:cubicBezTo>
                  <a:cubicBezTo>
                    <a:pt x="1620" y="1280"/>
                    <a:pt x="2004" y="1706"/>
                    <a:pt x="2400" y="2198"/>
                  </a:cubicBezTo>
                  <a:cubicBezTo>
                    <a:pt x="2813" y="2748"/>
                    <a:pt x="3176" y="3335"/>
                    <a:pt x="3487" y="3948"/>
                  </a:cubicBezTo>
                  <a:cubicBezTo>
                    <a:pt x="4142" y="5261"/>
                    <a:pt x="4500" y="6554"/>
                    <a:pt x="4710" y="7494"/>
                  </a:cubicBezTo>
                  <a:cubicBezTo>
                    <a:pt x="4917" y="8434"/>
                    <a:pt x="4994" y="9030"/>
                    <a:pt x="5039" y="9030"/>
                  </a:cubicBezTo>
                  <a:cubicBezTo>
                    <a:pt x="5040" y="9030"/>
                    <a:pt x="5040" y="9030"/>
                    <a:pt x="5040" y="9030"/>
                  </a:cubicBezTo>
                  <a:cubicBezTo>
                    <a:pt x="5059" y="9028"/>
                    <a:pt x="5059" y="8878"/>
                    <a:pt x="5043" y="8604"/>
                  </a:cubicBezTo>
                  <a:cubicBezTo>
                    <a:pt x="5029" y="8332"/>
                    <a:pt x="4981" y="7939"/>
                    <a:pt x="4902" y="7457"/>
                  </a:cubicBezTo>
                  <a:cubicBezTo>
                    <a:pt x="4737" y="6496"/>
                    <a:pt x="4404" y="5169"/>
                    <a:pt x="3734" y="3825"/>
                  </a:cubicBezTo>
                  <a:cubicBezTo>
                    <a:pt x="3415" y="3193"/>
                    <a:pt x="3036" y="2597"/>
                    <a:pt x="2600" y="2042"/>
                  </a:cubicBezTo>
                  <a:cubicBezTo>
                    <a:pt x="2182" y="1543"/>
                    <a:pt x="1772" y="1119"/>
                    <a:pt x="1381" y="821"/>
                  </a:cubicBezTo>
                  <a:cubicBezTo>
                    <a:pt x="1196" y="658"/>
                    <a:pt x="1006" y="540"/>
                    <a:pt x="846" y="431"/>
                  </a:cubicBezTo>
                  <a:cubicBezTo>
                    <a:pt x="710" y="333"/>
                    <a:pt x="566" y="247"/>
                    <a:pt x="416" y="174"/>
                  </a:cubicBezTo>
                  <a:cubicBezTo>
                    <a:pt x="200" y="61"/>
                    <a:pt x="66" y="1"/>
                    <a:pt x="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71"/>
            <p:cNvSpPr/>
            <p:nvPr/>
          </p:nvSpPr>
          <p:spPr>
            <a:xfrm>
              <a:off x="4499425" y="1050800"/>
              <a:ext cx="38925" cy="9425"/>
            </a:xfrm>
            <a:custGeom>
              <a:rect b="b" l="l" r="r" t="t"/>
              <a:pathLst>
                <a:path extrusionOk="0" h="377" w="1557">
                  <a:moveTo>
                    <a:pt x="267" y="1"/>
                  </a:moveTo>
                  <a:cubicBezTo>
                    <a:pt x="117" y="1"/>
                    <a:pt x="20" y="20"/>
                    <a:pt x="14" y="59"/>
                  </a:cubicBezTo>
                  <a:cubicBezTo>
                    <a:pt x="1" y="134"/>
                    <a:pt x="333" y="253"/>
                    <a:pt x="756" y="325"/>
                  </a:cubicBezTo>
                  <a:cubicBezTo>
                    <a:pt x="961" y="359"/>
                    <a:pt x="1149" y="377"/>
                    <a:pt x="1290" y="377"/>
                  </a:cubicBezTo>
                  <a:cubicBezTo>
                    <a:pt x="1440" y="377"/>
                    <a:pt x="1537" y="357"/>
                    <a:pt x="1544" y="318"/>
                  </a:cubicBezTo>
                  <a:cubicBezTo>
                    <a:pt x="1557" y="244"/>
                    <a:pt x="1225" y="125"/>
                    <a:pt x="803" y="53"/>
                  </a:cubicBezTo>
                  <a:cubicBezTo>
                    <a:pt x="597" y="18"/>
                    <a:pt x="409" y="1"/>
                    <a:pt x="2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71"/>
            <p:cNvSpPr/>
            <p:nvPr/>
          </p:nvSpPr>
          <p:spPr>
            <a:xfrm>
              <a:off x="3364800" y="238125"/>
              <a:ext cx="857250" cy="3413275"/>
            </a:xfrm>
            <a:custGeom>
              <a:rect b="b" l="l" r="r" t="t"/>
              <a:pathLst>
                <a:path extrusionOk="0" h="136531" w="34290">
                  <a:moveTo>
                    <a:pt x="15343" y="0"/>
                  </a:moveTo>
                  <a:cubicBezTo>
                    <a:pt x="13406" y="0"/>
                    <a:pt x="11640" y="1104"/>
                    <a:pt x="10792" y="2845"/>
                  </a:cubicBezTo>
                  <a:lnTo>
                    <a:pt x="3343" y="16905"/>
                  </a:lnTo>
                  <a:cubicBezTo>
                    <a:pt x="1147" y="21048"/>
                    <a:pt x="1" y="25664"/>
                    <a:pt x="1" y="30352"/>
                  </a:cubicBezTo>
                  <a:lnTo>
                    <a:pt x="1" y="128187"/>
                  </a:lnTo>
                  <a:lnTo>
                    <a:pt x="13062" y="136530"/>
                  </a:lnTo>
                  <a:lnTo>
                    <a:pt x="22117" y="136530"/>
                  </a:lnTo>
                  <a:lnTo>
                    <a:pt x="34289" y="128187"/>
                  </a:lnTo>
                  <a:lnTo>
                    <a:pt x="34289" y="30784"/>
                  </a:lnTo>
                  <a:cubicBezTo>
                    <a:pt x="34289" y="26290"/>
                    <a:pt x="33235" y="21858"/>
                    <a:pt x="31211" y="17846"/>
                  </a:cubicBezTo>
                  <a:lnTo>
                    <a:pt x="23611" y="2782"/>
                  </a:lnTo>
                  <a:cubicBezTo>
                    <a:pt x="22750" y="1076"/>
                    <a:pt x="21002" y="0"/>
                    <a:pt x="19091" y="0"/>
                  </a:cubicBez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71"/>
            <p:cNvSpPr/>
            <p:nvPr/>
          </p:nvSpPr>
          <p:spPr>
            <a:xfrm>
              <a:off x="2543450" y="1788275"/>
              <a:ext cx="821375" cy="1459900"/>
            </a:xfrm>
            <a:custGeom>
              <a:rect b="b" l="l" r="r" t="t"/>
              <a:pathLst>
                <a:path extrusionOk="0" h="58396" w="32855">
                  <a:moveTo>
                    <a:pt x="32855" y="0"/>
                  </a:moveTo>
                  <a:cubicBezTo>
                    <a:pt x="32855" y="0"/>
                    <a:pt x="27481" y="23309"/>
                    <a:pt x="13740" y="33614"/>
                  </a:cubicBezTo>
                  <a:cubicBezTo>
                    <a:pt x="0" y="43920"/>
                    <a:pt x="0" y="58396"/>
                    <a:pt x="0" y="58396"/>
                  </a:cubicBezTo>
                  <a:lnTo>
                    <a:pt x="32855" y="58396"/>
                  </a:lnTo>
                  <a:lnTo>
                    <a:pt x="32855" y="0"/>
                  </a:ln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71"/>
            <p:cNvSpPr/>
            <p:nvPr/>
          </p:nvSpPr>
          <p:spPr>
            <a:xfrm>
              <a:off x="4222025" y="1788275"/>
              <a:ext cx="821375" cy="1459900"/>
            </a:xfrm>
            <a:custGeom>
              <a:rect b="b" l="l" r="r" t="t"/>
              <a:pathLst>
                <a:path extrusionOk="0" h="58396" w="32855">
                  <a:moveTo>
                    <a:pt x="0" y="0"/>
                  </a:moveTo>
                  <a:lnTo>
                    <a:pt x="0" y="58396"/>
                  </a:lnTo>
                  <a:lnTo>
                    <a:pt x="32855" y="58396"/>
                  </a:lnTo>
                  <a:cubicBezTo>
                    <a:pt x="32855" y="58396"/>
                    <a:pt x="32855" y="43920"/>
                    <a:pt x="19115" y="33614"/>
                  </a:cubicBezTo>
                  <a:cubicBezTo>
                    <a:pt x="5374" y="23309"/>
                    <a:pt x="0" y="0"/>
                    <a:pt x="0"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71"/>
            <p:cNvSpPr/>
            <p:nvPr/>
          </p:nvSpPr>
          <p:spPr>
            <a:xfrm>
              <a:off x="2543450" y="1788275"/>
              <a:ext cx="821375" cy="1459900"/>
            </a:xfrm>
            <a:custGeom>
              <a:rect b="b" l="l" r="r" t="t"/>
              <a:pathLst>
                <a:path extrusionOk="0" h="58396" w="32855">
                  <a:moveTo>
                    <a:pt x="32855" y="0"/>
                  </a:moveTo>
                  <a:cubicBezTo>
                    <a:pt x="32855" y="0"/>
                    <a:pt x="27481" y="23309"/>
                    <a:pt x="13740" y="33614"/>
                  </a:cubicBezTo>
                  <a:cubicBezTo>
                    <a:pt x="0" y="43920"/>
                    <a:pt x="0" y="58396"/>
                    <a:pt x="0" y="58396"/>
                  </a:cubicBezTo>
                  <a:lnTo>
                    <a:pt x="32855" y="58396"/>
                  </a:lnTo>
                  <a:lnTo>
                    <a:pt x="32855" y="0"/>
                  </a:ln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71"/>
            <p:cNvSpPr/>
            <p:nvPr/>
          </p:nvSpPr>
          <p:spPr>
            <a:xfrm>
              <a:off x="4222025" y="1788275"/>
              <a:ext cx="821375" cy="1459900"/>
            </a:xfrm>
            <a:custGeom>
              <a:rect b="b" l="l" r="r" t="t"/>
              <a:pathLst>
                <a:path extrusionOk="0" h="58396" w="32855">
                  <a:moveTo>
                    <a:pt x="0" y="0"/>
                  </a:moveTo>
                  <a:lnTo>
                    <a:pt x="0" y="58396"/>
                  </a:lnTo>
                  <a:lnTo>
                    <a:pt x="32855" y="58396"/>
                  </a:lnTo>
                  <a:cubicBezTo>
                    <a:pt x="32855" y="58396"/>
                    <a:pt x="32855" y="43920"/>
                    <a:pt x="19115" y="33614"/>
                  </a:cubicBezTo>
                  <a:cubicBezTo>
                    <a:pt x="5374" y="23309"/>
                    <a:pt x="0" y="0"/>
                    <a:pt x="0" y="0"/>
                  </a:cubicBez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71"/>
            <p:cNvSpPr/>
            <p:nvPr/>
          </p:nvSpPr>
          <p:spPr>
            <a:xfrm>
              <a:off x="3567350" y="766300"/>
              <a:ext cx="452150" cy="310500"/>
            </a:xfrm>
            <a:custGeom>
              <a:rect b="b" l="l" r="r" t="t"/>
              <a:pathLst>
                <a:path extrusionOk="0" h="12420" w="18086">
                  <a:moveTo>
                    <a:pt x="6210" y="0"/>
                  </a:moveTo>
                  <a:cubicBezTo>
                    <a:pt x="2781" y="0"/>
                    <a:pt x="0" y="2780"/>
                    <a:pt x="0" y="6210"/>
                  </a:cubicBezTo>
                  <a:cubicBezTo>
                    <a:pt x="0" y="9640"/>
                    <a:pt x="2781" y="12419"/>
                    <a:pt x="6210" y="12419"/>
                  </a:cubicBezTo>
                  <a:lnTo>
                    <a:pt x="11876" y="12419"/>
                  </a:lnTo>
                  <a:cubicBezTo>
                    <a:pt x="15305" y="12419"/>
                    <a:pt x="18086" y="9640"/>
                    <a:pt x="18086" y="6210"/>
                  </a:cubicBezTo>
                  <a:cubicBezTo>
                    <a:pt x="18086" y="2780"/>
                    <a:pt x="15305" y="0"/>
                    <a:pt x="118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71"/>
            <p:cNvSpPr/>
            <p:nvPr/>
          </p:nvSpPr>
          <p:spPr>
            <a:xfrm>
              <a:off x="3364800" y="3356850"/>
              <a:ext cx="857250" cy="294550"/>
            </a:xfrm>
            <a:custGeom>
              <a:rect b="b" l="l" r="r" t="t"/>
              <a:pathLst>
                <a:path extrusionOk="0" h="11782" w="34290">
                  <a:moveTo>
                    <a:pt x="1" y="0"/>
                  </a:moveTo>
                  <a:lnTo>
                    <a:pt x="1" y="3438"/>
                  </a:lnTo>
                  <a:lnTo>
                    <a:pt x="13062" y="11781"/>
                  </a:lnTo>
                  <a:lnTo>
                    <a:pt x="22117" y="11781"/>
                  </a:lnTo>
                  <a:lnTo>
                    <a:pt x="34289" y="3438"/>
                  </a:lnTo>
                  <a:lnTo>
                    <a:pt x="34289" y="0"/>
                  </a:ln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1" name="Google Shape;881;p71"/>
          <p:cNvSpPr/>
          <p:nvPr/>
        </p:nvSpPr>
        <p:spPr>
          <a:xfrm>
            <a:off x="954625" y="717025"/>
            <a:ext cx="1464900" cy="1464900"/>
          </a:xfrm>
          <a:prstGeom prst="ellipse">
            <a:avLst/>
          </a:pr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71"/>
          <p:cNvSpPr txBox="1"/>
          <p:nvPr/>
        </p:nvSpPr>
        <p:spPr>
          <a:xfrm>
            <a:off x="1086175" y="1073725"/>
            <a:ext cx="1201800" cy="75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sz="4800">
                <a:solidFill>
                  <a:srgbClr val="263238"/>
                </a:solidFill>
                <a:latin typeface="Karla"/>
                <a:ea typeface="Karla"/>
                <a:cs typeface="Karla"/>
                <a:sym typeface="Karla"/>
              </a:rPr>
              <a:t>04</a:t>
            </a:r>
            <a:endParaRPr b="1" sz="4800">
              <a:solidFill>
                <a:srgbClr val="263238"/>
              </a:solidFill>
              <a:latin typeface="Karla"/>
              <a:ea typeface="Karla"/>
              <a:cs typeface="Karla"/>
              <a:sym typeface="Karla"/>
            </a:endParaRPr>
          </a:p>
        </p:txBody>
      </p:sp>
      <p:sp>
        <p:nvSpPr>
          <p:cNvPr id="883" name="Google Shape;883;p71"/>
          <p:cNvSpPr txBox="1"/>
          <p:nvPr>
            <p:ph idx="12" type="sldNum"/>
          </p:nvPr>
        </p:nvSpPr>
        <p:spPr>
          <a:xfrm>
            <a:off x="8734202" y="5001825"/>
            <a:ext cx="409800" cy="153900"/>
          </a:xfrm>
          <a:prstGeom prst="rect">
            <a:avLst/>
          </a:prstGeom>
        </p:spPr>
        <p:txBody>
          <a:bodyPr anchorCtr="0" anchor="t" bIns="0" lIns="0" spcFirstLastPara="1" rIns="0" wrap="square" tIns="0">
            <a:noAutofit/>
          </a:body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7" name="Shape 887"/>
        <p:cNvGrpSpPr/>
        <p:nvPr/>
      </p:nvGrpSpPr>
      <p:grpSpPr>
        <a:xfrm>
          <a:off x="0" y="0"/>
          <a:ext cx="0" cy="0"/>
          <a:chOff x="0" y="0"/>
          <a:chExt cx="0" cy="0"/>
        </a:xfrm>
      </p:grpSpPr>
      <p:sp>
        <p:nvSpPr>
          <p:cNvPr id="888" name="Google Shape;888;p72"/>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Models Motivation:</a:t>
            </a:r>
            <a:endParaRPr/>
          </a:p>
        </p:txBody>
      </p:sp>
      <p:sp>
        <p:nvSpPr>
          <p:cNvPr id="889" name="Google Shape;889;p72"/>
          <p:cNvSpPr txBox="1"/>
          <p:nvPr>
            <p:ph type="title"/>
          </p:nvPr>
        </p:nvSpPr>
        <p:spPr>
          <a:xfrm>
            <a:off x="329400" y="745275"/>
            <a:ext cx="83232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solidFill>
                  <a:schemeClr val="dk2"/>
                </a:solidFill>
                <a:latin typeface="Abel"/>
                <a:ea typeface="Abel"/>
                <a:cs typeface="Abel"/>
                <a:sym typeface="Abel"/>
              </a:rPr>
              <a:t>Deploy machine learning models in diverse serving environments</a:t>
            </a:r>
            <a:endParaRPr>
              <a:solidFill>
                <a:schemeClr val="dk2"/>
              </a:solidFill>
              <a:latin typeface="Abel"/>
              <a:ea typeface="Abel"/>
              <a:cs typeface="Abel"/>
              <a:sym typeface="Abel"/>
            </a:endParaRPr>
          </a:p>
        </p:txBody>
      </p:sp>
      <p:sp>
        <p:nvSpPr>
          <p:cNvPr id="890" name="Google Shape;890;p72"/>
          <p:cNvSpPr txBox="1"/>
          <p:nvPr/>
        </p:nvSpPr>
        <p:spPr>
          <a:xfrm>
            <a:off x="6738200" y="4628175"/>
            <a:ext cx="2355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u="sng">
                <a:solidFill>
                  <a:schemeClr val="hlink"/>
                </a:solidFill>
                <a:hlinkClick r:id="rId3"/>
              </a:rPr>
              <a:t>Source</a:t>
            </a:r>
            <a:r>
              <a:rPr lang="en-US" sz="1200"/>
              <a:t>  </a:t>
            </a:r>
            <a:endParaRPr b="1" sz="1200">
              <a:solidFill>
                <a:srgbClr val="EF475B"/>
              </a:solidFill>
              <a:highlight>
                <a:srgbClr val="D5F700"/>
              </a:highlight>
            </a:endParaRPr>
          </a:p>
        </p:txBody>
      </p:sp>
      <p:pic>
        <p:nvPicPr>
          <p:cNvPr id="891" name="Google Shape;891;p72"/>
          <p:cNvPicPr preferRelativeResize="0"/>
          <p:nvPr/>
        </p:nvPicPr>
        <p:blipFill>
          <a:blip r:embed="rId4">
            <a:alphaModFix/>
          </a:blip>
          <a:stretch>
            <a:fillRect/>
          </a:stretch>
        </p:blipFill>
        <p:spPr>
          <a:xfrm>
            <a:off x="533274" y="1055301"/>
            <a:ext cx="7864025" cy="34568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5" name="Shape 895"/>
        <p:cNvGrpSpPr/>
        <p:nvPr/>
      </p:nvGrpSpPr>
      <p:grpSpPr>
        <a:xfrm>
          <a:off x="0" y="0"/>
          <a:ext cx="0" cy="0"/>
          <a:chOff x="0" y="0"/>
          <a:chExt cx="0" cy="0"/>
        </a:xfrm>
      </p:grpSpPr>
      <p:sp>
        <p:nvSpPr>
          <p:cNvPr id="896" name="Google Shape;896;p73"/>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Models Documentation:</a:t>
            </a:r>
            <a:endParaRPr/>
          </a:p>
        </p:txBody>
      </p:sp>
      <p:sp>
        <p:nvSpPr>
          <p:cNvPr id="897" name="Google Shape;897;p73"/>
          <p:cNvSpPr txBox="1"/>
          <p:nvPr/>
        </p:nvSpPr>
        <p:spPr>
          <a:xfrm>
            <a:off x="768900" y="1633950"/>
            <a:ext cx="5710200" cy="15699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accent1"/>
              </a:buClr>
              <a:buSzPts val="3000"/>
              <a:buFont typeface="Righteous"/>
              <a:buChar char="❖"/>
            </a:pPr>
            <a:r>
              <a:rPr lang="en-US" sz="3000">
                <a:solidFill>
                  <a:schemeClr val="dk2"/>
                </a:solidFill>
                <a:latin typeface="Abel"/>
                <a:ea typeface="Abel"/>
                <a:cs typeface="Abel"/>
                <a:sym typeface="Abel"/>
              </a:rPr>
              <a:t>Storage Format, </a:t>
            </a:r>
            <a:r>
              <a:rPr lang="en-US" sz="3000">
                <a:solidFill>
                  <a:schemeClr val="dk2"/>
                </a:solidFill>
                <a:latin typeface="Abel"/>
                <a:ea typeface="Abel"/>
                <a:cs typeface="Abel"/>
                <a:sym typeface="Abel"/>
              </a:rPr>
              <a:t>Model Flavors</a:t>
            </a:r>
            <a:endParaRPr sz="3000">
              <a:solidFill>
                <a:schemeClr val="dk2"/>
              </a:solidFill>
              <a:latin typeface="Abel"/>
              <a:ea typeface="Abel"/>
              <a:cs typeface="Abel"/>
              <a:sym typeface="Abel"/>
            </a:endParaRPr>
          </a:p>
          <a:p>
            <a:pPr indent="-419100" lvl="0" marL="457200" rtl="0" algn="l">
              <a:spcBef>
                <a:spcPts val="0"/>
              </a:spcBef>
              <a:spcAft>
                <a:spcPts val="0"/>
              </a:spcAft>
              <a:buClr>
                <a:schemeClr val="accent1"/>
              </a:buClr>
              <a:buSzPts val="3000"/>
              <a:buFont typeface="Righteous"/>
              <a:buChar char="❖"/>
            </a:pPr>
            <a:r>
              <a:rPr lang="en-US" sz="3000">
                <a:solidFill>
                  <a:schemeClr val="dk2"/>
                </a:solidFill>
                <a:latin typeface="Abel"/>
                <a:ea typeface="Abel"/>
                <a:cs typeface="Abel"/>
                <a:sym typeface="Abel"/>
              </a:rPr>
              <a:t>Model API, Model Evaluation</a:t>
            </a:r>
            <a:endParaRPr sz="3000">
              <a:solidFill>
                <a:schemeClr val="dk2"/>
              </a:solidFill>
              <a:latin typeface="Abel"/>
              <a:ea typeface="Abel"/>
              <a:cs typeface="Abel"/>
              <a:sym typeface="Abel"/>
            </a:endParaRPr>
          </a:p>
          <a:p>
            <a:pPr indent="-419100" lvl="0" marL="457200" rtl="0" algn="l">
              <a:spcBef>
                <a:spcPts val="0"/>
              </a:spcBef>
              <a:spcAft>
                <a:spcPts val="0"/>
              </a:spcAft>
              <a:buClr>
                <a:schemeClr val="accent1"/>
              </a:buClr>
              <a:buSzPts val="3000"/>
              <a:buFont typeface="Righteous"/>
              <a:buChar char="❖"/>
            </a:pPr>
            <a:r>
              <a:rPr lang="en-US" sz="3000">
                <a:solidFill>
                  <a:schemeClr val="dk2"/>
                </a:solidFill>
                <a:latin typeface="Abel"/>
                <a:ea typeface="Abel"/>
                <a:cs typeface="Abel"/>
                <a:sym typeface="Abel"/>
              </a:rPr>
              <a:t>Deployment Tools</a:t>
            </a:r>
            <a:endParaRPr sz="3000">
              <a:solidFill>
                <a:schemeClr val="dk2"/>
              </a:solidFill>
              <a:latin typeface="Abel"/>
              <a:ea typeface="Abel"/>
              <a:cs typeface="Abel"/>
              <a:sym typeface="Abel"/>
            </a:endParaRPr>
          </a:p>
        </p:txBody>
      </p:sp>
      <p:sp>
        <p:nvSpPr>
          <p:cNvPr id="898" name="Google Shape;898;p73"/>
          <p:cNvSpPr txBox="1"/>
          <p:nvPr>
            <p:ph type="title"/>
          </p:nvPr>
        </p:nvSpPr>
        <p:spPr>
          <a:xfrm>
            <a:off x="329400" y="745275"/>
            <a:ext cx="83232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solidFill>
                  <a:schemeClr val="dk2"/>
                </a:solidFill>
                <a:latin typeface="Abel"/>
                <a:ea typeface="Abel"/>
                <a:cs typeface="Abel"/>
                <a:sym typeface="Abel"/>
              </a:rPr>
              <a:t>Deploy machine learning models in diverse serving environments</a:t>
            </a:r>
            <a:endParaRPr>
              <a:solidFill>
                <a:schemeClr val="dk2"/>
              </a:solidFill>
              <a:latin typeface="Abel"/>
              <a:ea typeface="Abel"/>
              <a:cs typeface="Abel"/>
              <a:sym typeface="Abel"/>
            </a:endParaRPr>
          </a:p>
        </p:txBody>
      </p:sp>
      <p:sp>
        <p:nvSpPr>
          <p:cNvPr id="899" name="Google Shape;899;p73"/>
          <p:cNvSpPr txBox="1"/>
          <p:nvPr/>
        </p:nvSpPr>
        <p:spPr>
          <a:xfrm>
            <a:off x="6738200" y="4628175"/>
            <a:ext cx="2355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u="sng">
                <a:solidFill>
                  <a:schemeClr val="hlink"/>
                </a:solidFill>
                <a:hlinkClick r:id="rId3"/>
              </a:rPr>
              <a:t>Source</a:t>
            </a:r>
            <a:endParaRPr sz="12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74"/>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Example </a:t>
            </a:r>
            <a:r>
              <a:rPr lang="en-US"/>
              <a:t>MLFlow Model (option 1):</a:t>
            </a:r>
            <a:endParaRPr/>
          </a:p>
        </p:txBody>
      </p:sp>
      <p:sp>
        <p:nvSpPr>
          <p:cNvPr id="905" name="Google Shape;905;p74"/>
          <p:cNvSpPr txBox="1"/>
          <p:nvPr/>
        </p:nvSpPr>
        <p:spPr>
          <a:xfrm>
            <a:off x="401575" y="995175"/>
            <a:ext cx="3605700" cy="249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1500">
              <a:solidFill>
                <a:schemeClr val="accent1"/>
              </a:solidFill>
              <a:latin typeface="Abel"/>
              <a:ea typeface="Abel"/>
              <a:cs typeface="Abel"/>
              <a:sym typeface="Abel"/>
            </a:endParaRPr>
          </a:p>
          <a:p>
            <a:pPr indent="0" lvl="0" marL="0" rtl="0" algn="l">
              <a:spcBef>
                <a:spcPts val="0"/>
              </a:spcBef>
              <a:spcAft>
                <a:spcPts val="0"/>
              </a:spcAft>
              <a:buNone/>
            </a:pPr>
            <a:r>
              <a:rPr lang="en-US" sz="1500">
                <a:solidFill>
                  <a:schemeClr val="dk2"/>
                </a:solidFill>
                <a:latin typeface="Abel"/>
                <a:ea typeface="Abel"/>
                <a:cs typeface="Abel"/>
                <a:sym typeface="Abel"/>
              </a:rPr>
              <a:t>By default, all this information is stored in the folder model:</a:t>
            </a:r>
            <a:endParaRPr sz="1500">
              <a:solidFill>
                <a:schemeClr val="dk2"/>
              </a:solidFill>
              <a:latin typeface="Abel"/>
              <a:ea typeface="Abel"/>
              <a:cs typeface="Abel"/>
              <a:sym typeface="Abel"/>
            </a:endParaRPr>
          </a:p>
          <a:p>
            <a:pPr indent="0" lvl="0" marL="0" rtl="0" algn="l">
              <a:spcBef>
                <a:spcPts val="0"/>
              </a:spcBef>
              <a:spcAft>
                <a:spcPts val="0"/>
              </a:spcAft>
              <a:buNone/>
            </a:pPr>
            <a:r>
              <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accent1"/>
                </a:solidFill>
                <a:latin typeface="Abel"/>
                <a:ea typeface="Abel"/>
                <a:cs typeface="Abel"/>
                <a:sym typeface="Abel"/>
              </a:rPr>
              <a:t>model/</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a:t>
            </a:r>
            <a:r>
              <a:rPr b="1" lang="en-US" sz="1500">
                <a:solidFill>
                  <a:schemeClr val="accent1"/>
                </a:solidFill>
                <a:latin typeface="Abel"/>
                <a:ea typeface="Abel"/>
                <a:cs typeface="Abel"/>
                <a:sym typeface="Abel"/>
              </a:rPr>
              <a:t>MLmodel</a:t>
            </a:r>
            <a:endParaRPr b="1" sz="1500">
              <a:solidFill>
                <a:schemeClr val="accent1"/>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model.pkl</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conda.yaml</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python_env.yaml</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requirements.txt</a:t>
            </a:r>
            <a:endParaRPr sz="1500">
              <a:solidFill>
                <a:schemeClr val="dk2"/>
              </a:solidFill>
              <a:latin typeface="Abel"/>
              <a:ea typeface="Abel"/>
              <a:cs typeface="Abel"/>
              <a:sym typeface="Abel"/>
            </a:endParaRPr>
          </a:p>
        </p:txBody>
      </p:sp>
      <p:sp>
        <p:nvSpPr>
          <p:cNvPr id="906" name="Google Shape;906;p74"/>
          <p:cNvSpPr txBox="1"/>
          <p:nvPr/>
        </p:nvSpPr>
        <p:spPr>
          <a:xfrm>
            <a:off x="3854875" y="777900"/>
            <a:ext cx="4615800" cy="4109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US" sz="1500">
                <a:solidFill>
                  <a:srgbClr val="44AADD"/>
                </a:solidFill>
                <a:latin typeface="Abel"/>
                <a:ea typeface="Abel"/>
                <a:cs typeface="Abel"/>
                <a:sym typeface="Abel"/>
              </a:rPr>
              <a:t>artifact_path</a:t>
            </a:r>
            <a:r>
              <a:rPr lang="en-US" sz="1500">
                <a:solidFill>
                  <a:schemeClr val="dk2"/>
                </a:solidFill>
                <a:latin typeface="Abel"/>
                <a:ea typeface="Abel"/>
                <a:cs typeface="Abel"/>
                <a:sym typeface="Abel"/>
              </a:rPr>
              <a:t>: </a:t>
            </a:r>
            <a:r>
              <a:rPr lang="en-US" sz="1500">
                <a:solidFill>
                  <a:schemeClr val="accent1"/>
                </a:solidFill>
                <a:latin typeface="Abel"/>
                <a:ea typeface="Abel"/>
                <a:cs typeface="Abel"/>
                <a:sym typeface="Abel"/>
              </a:rPr>
              <a:t>model</a:t>
            </a:r>
            <a:endParaRPr sz="1500">
              <a:solidFill>
                <a:schemeClr val="dk2"/>
              </a:solidFill>
              <a:latin typeface="Abel"/>
              <a:ea typeface="Abel"/>
              <a:cs typeface="Abel"/>
              <a:sym typeface="Abel"/>
            </a:endParaRPr>
          </a:p>
          <a:p>
            <a:pPr indent="0" lvl="0" marL="457200" marR="0" rtl="0" algn="l">
              <a:lnSpc>
                <a:spcPct val="100000"/>
              </a:lnSpc>
              <a:spcBef>
                <a:spcPts val="0"/>
              </a:spcBef>
              <a:spcAft>
                <a:spcPts val="0"/>
              </a:spcAft>
              <a:buClr>
                <a:schemeClr val="dk1"/>
              </a:buClr>
              <a:buSzPts val="1100"/>
              <a:buFont typeface="Arial"/>
              <a:buNone/>
            </a:pPr>
            <a:r>
              <a:rPr b="1" lang="en-US" sz="1500">
                <a:solidFill>
                  <a:srgbClr val="44AADD"/>
                </a:solidFill>
                <a:latin typeface="Abel"/>
                <a:ea typeface="Abel"/>
                <a:cs typeface="Abel"/>
                <a:sym typeface="Abel"/>
              </a:rPr>
              <a:t>flavors</a:t>
            </a:r>
            <a:r>
              <a:rPr lang="en-US" sz="1500">
                <a:solidFill>
                  <a:schemeClr val="dk2"/>
                </a:solidFill>
                <a:latin typeface="Abel"/>
                <a:ea typeface="Abel"/>
                <a:cs typeface="Abel"/>
                <a:sym typeface="Abel"/>
              </a:rPr>
              <a:t>:</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a:t>
            </a:r>
            <a:r>
              <a:rPr b="1" lang="en-US" sz="1500">
                <a:solidFill>
                  <a:srgbClr val="44AADD"/>
                </a:solidFill>
                <a:latin typeface="Abel"/>
                <a:ea typeface="Abel"/>
                <a:cs typeface="Abel"/>
                <a:sym typeface="Abel"/>
              </a:rPr>
              <a:t>python_function</a:t>
            </a:r>
            <a:r>
              <a:rPr lang="en-US" sz="1500">
                <a:solidFill>
                  <a:schemeClr val="dk2"/>
                </a:solidFill>
                <a:latin typeface="Abel"/>
                <a:ea typeface="Abel"/>
                <a:cs typeface="Abel"/>
                <a:sym typeface="Abel"/>
              </a:rPr>
              <a:t>:</a:t>
            </a:r>
            <a:endParaRPr sz="1500">
              <a:solidFill>
                <a:schemeClr val="dk2"/>
              </a:solidFill>
              <a:latin typeface="Abel"/>
              <a:ea typeface="Abel"/>
              <a:cs typeface="Abel"/>
              <a:sym typeface="Abel"/>
            </a:endParaRPr>
          </a:p>
          <a:p>
            <a:pPr indent="0" lvl="0" marL="457200" marR="0" rtl="0" algn="l">
              <a:lnSpc>
                <a:spcPct val="100000"/>
              </a:lnSpc>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a:t>
            </a:r>
            <a:r>
              <a:rPr lang="en-US" sz="1500">
                <a:solidFill>
                  <a:srgbClr val="44AADD"/>
                </a:solidFill>
                <a:latin typeface="Abel"/>
                <a:ea typeface="Abel"/>
                <a:cs typeface="Abel"/>
                <a:sym typeface="Abel"/>
              </a:rPr>
              <a:t>env</a:t>
            </a:r>
            <a:r>
              <a:rPr lang="en-US" sz="1500">
                <a:solidFill>
                  <a:schemeClr val="dk2"/>
                </a:solidFill>
                <a:latin typeface="Abel"/>
                <a:ea typeface="Abel"/>
                <a:cs typeface="Abel"/>
                <a:sym typeface="Abel"/>
              </a:rPr>
              <a:t>: conda.yaml</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a:t>
            </a:r>
            <a:r>
              <a:rPr lang="en-US" sz="1500">
                <a:solidFill>
                  <a:srgbClr val="44AADD"/>
                </a:solidFill>
                <a:latin typeface="Abel"/>
                <a:ea typeface="Abel"/>
                <a:cs typeface="Abel"/>
                <a:sym typeface="Abel"/>
              </a:rPr>
              <a:t>loader_module</a:t>
            </a:r>
            <a:r>
              <a:rPr lang="en-US" sz="1500">
                <a:solidFill>
                  <a:schemeClr val="dk2"/>
                </a:solidFill>
                <a:latin typeface="Abel"/>
                <a:ea typeface="Abel"/>
                <a:cs typeface="Abel"/>
                <a:sym typeface="Abel"/>
              </a:rPr>
              <a:t>: mlflow.sklearn</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a:t>
            </a:r>
            <a:r>
              <a:rPr lang="en-US" sz="1500">
                <a:solidFill>
                  <a:srgbClr val="44AADD"/>
                </a:solidFill>
                <a:latin typeface="Abel"/>
                <a:ea typeface="Abel"/>
                <a:cs typeface="Abel"/>
                <a:sym typeface="Abel"/>
              </a:rPr>
              <a:t>model_path</a:t>
            </a:r>
            <a:r>
              <a:rPr lang="en-US" sz="1500">
                <a:solidFill>
                  <a:schemeClr val="dk2"/>
                </a:solidFill>
                <a:latin typeface="Abel"/>
                <a:ea typeface="Abel"/>
                <a:cs typeface="Abel"/>
                <a:sym typeface="Abel"/>
              </a:rPr>
              <a:t>: model.pkl</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a:t>
            </a:r>
            <a:r>
              <a:rPr lang="en-US" sz="1500">
                <a:solidFill>
                  <a:srgbClr val="44AADD"/>
                </a:solidFill>
                <a:latin typeface="Abel"/>
                <a:ea typeface="Abel"/>
                <a:cs typeface="Abel"/>
                <a:sym typeface="Abel"/>
              </a:rPr>
              <a:t>python_version</a:t>
            </a:r>
            <a:r>
              <a:rPr lang="en-US" sz="1500">
                <a:solidFill>
                  <a:schemeClr val="dk2"/>
                </a:solidFill>
                <a:latin typeface="Abel"/>
                <a:ea typeface="Abel"/>
                <a:cs typeface="Abel"/>
                <a:sym typeface="Abel"/>
              </a:rPr>
              <a:t>: 3.7.13</a:t>
            </a:r>
            <a:endParaRPr sz="1500">
              <a:solidFill>
                <a:schemeClr val="dk2"/>
              </a:solidFill>
              <a:latin typeface="Abel"/>
              <a:ea typeface="Abel"/>
              <a:cs typeface="Abel"/>
              <a:sym typeface="Abel"/>
            </a:endParaRPr>
          </a:p>
          <a:p>
            <a:pPr indent="0" lvl="0" marL="457200" marR="0" rtl="0" algn="l">
              <a:lnSpc>
                <a:spcPct val="100000"/>
              </a:lnSpc>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a:t>
            </a:r>
            <a:r>
              <a:rPr b="1" lang="en-US" sz="1500">
                <a:solidFill>
                  <a:srgbClr val="44AADD"/>
                </a:solidFill>
                <a:latin typeface="Abel"/>
                <a:ea typeface="Abel"/>
                <a:cs typeface="Abel"/>
                <a:sym typeface="Abel"/>
              </a:rPr>
              <a:t>sklearn</a:t>
            </a:r>
            <a:r>
              <a:rPr lang="en-US" sz="1500">
                <a:solidFill>
                  <a:schemeClr val="dk2"/>
                </a:solidFill>
                <a:latin typeface="Abel"/>
                <a:ea typeface="Abel"/>
                <a:cs typeface="Abel"/>
                <a:sym typeface="Abel"/>
              </a:rPr>
              <a:t>:</a:t>
            </a:r>
            <a:endParaRPr sz="1500">
              <a:solidFill>
                <a:schemeClr val="dk2"/>
              </a:solidFill>
              <a:latin typeface="Abel"/>
              <a:ea typeface="Abel"/>
              <a:cs typeface="Abel"/>
              <a:sym typeface="Abel"/>
            </a:endParaRPr>
          </a:p>
          <a:p>
            <a:pPr indent="0" lvl="0" marL="457200" marR="0" rtl="0" algn="l">
              <a:lnSpc>
                <a:spcPct val="100000"/>
              </a:lnSpc>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a:t>
            </a:r>
            <a:r>
              <a:rPr lang="en-US" sz="1500">
                <a:solidFill>
                  <a:srgbClr val="44AADD"/>
                </a:solidFill>
                <a:latin typeface="Abel"/>
                <a:ea typeface="Abel"/>
                <a:cs typeface="Abel"/>
                <a:sym typeface="Abel"/>
              </a:rPr>
              <a:t>code</a:t>
            </a:r>
            <a:r>
              <a:rPr lang="en-US" sz="1500">
                <a:solidFill>
                  <a:schemeClr val="dk2"/>
                </a:solidFill>
                <a:latin typeface="Abel"/>
                <a:ea typeface="Abel"/>
                <a:cs typeface="Abel"/>
                <a:sym typeface="Abel"/>
              </a:rPr>
              <a:t>: </a:t>
            </a:r>
            <a:r>
              <a:rPr lang="en-US" sz="1500">
                <a:solidFill>
                  <a:srgbClr val="FF7700"/>
                </a:solidFill>
                <a:latin typeface="Abel"/>
                <a:ea typeface="Abel"/>
                <a:cs typeface="Abel"/>
                <a:sym typeface="Abel"/>
              </a:rPr>
              <a:t>null</a:t>
            </a:r>
            <a:endParaRPr sz="1500">
              <a:solidFill>
                <a:srgbClr val="FF7700"/>
              </a:solidFill>
              <a:latin typeface="Abel"/>
              <a:ea typeface="Abel"/>
              <a:cs typeface="Abel"/>
              <a:sym typeface="Abel"/>
            </a:endParaRPr>
          </a:p>
          <a:p>
            <a:pPr indent="0" lvl="0" marL="457200" marR="0" rtl="0" algn="l">
              <a:lnSpc>
                <a:spcPct val="100000"/>
              </a:lnSpc>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a:t>
            </a:r>
            <a:r>
              <a:rPr lang="en-US" sz="1500">
                <a:solidFill>
                  <a:srgbClr val="44AADD"/>
                </a:solidFill>
                <a:latin typeface="Abel"/>
                <a:ea typeface="Abel"/>
                <a:cs typeface="Abel"/>
                <a:sym typeface="Abel"/>
              </a:rPr>
              <a:t>pickled_model</a:t>
            </a:r>
            <a:r>
              <a:rPr lang="en-US" sz="1500">
                <a:solidFill>
                  <a:schemeClr val="dk2"/>
                </a:solidFill>
                <a:latin typeface="Abel"/>
                <a:ea typeface="Abel"/>
                <a:cs typeface="Abel"/>
                <a:sym typeface="Abel"/>
              </a:rPr>
              <a:t>: model.pkl</a:t>
            </a:r>
            <a:endParaRPr sz="1500">
              <a:solidFill>
                <a:schemeClr val="dk2"/>
              </a:solidFill>
              <a:latin typeface="Abel"/>
              <a:ea typeface="Abel"/>
              <a:cs typeface="Abel"/>
              <a:sym typeface="Abel"/>
            </a:endParaRPr>
          </a:p>
          <a:p>
            <a:pPr indent="0" lvl="0" marL="457200" marR="0" rtl="0" algn="l">
              <a:lnSpc>
                <a:spcPct val="100000"/>
              </a:lnSpc>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a:t>
            </a:r>
            <a:r>
              <a:rPr lang="en-US" sz="1500">
                <a:solidFill>
                  <a:srgbClr val="44AADD"/>
                </a:solidFill>
                <a:latin typeface="Abel"/>
                <a:ea typeface="Abel"/>
                <a:cs typeface="Abel"/>
                <a:sym typeface="Abel"/>
              </a:rPr>
              <a:t>serialization_format</a:t>
            </a:r>
            <a:r>
              <a:rPr lang="en-US" sz="1500">
                <a:solidFill>
                  <a:schemeClr val="dk2"/>
                </a:solidFill>
                <a:latin typeface="Abel"/>
                <a:ea typeface="Abel"/>
                <a:cs typeface="Abel"/>
                <a:sym typeface="Abel"/>
              </a:rPr>
              <a:t>: cloudpickle</a:t>
            </a:r>
            <a:endParaRPr sz="1500">
              <a:solidFill>
                <a:schemeClr val="dk2"/>
              </a:solidFill>
              <a:latin typeface="Abel"/>
              <a:ea typeface="Abel"/>
              <a:cs typeface="Abel"/>
              <a:sym typeface="Abel"/>
            </a:endParaRPr>
          </a:p>
          <a:p>
            <a:pPr indent="0" lvl="0" marL="457200" marR="0" rtl="0" algn="l">
              <a:lnSpc>
                <a:spcPct val="100000"/>
              </a:lnSpc>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a:t>
            </a:r>
            <a:r>
              <a:rPr lang="en-US" sz="1500">
                <a:solidFill>
                  <a:srgbClr val="44AADD"/>
                </a:solidFill>
                <a:latin typeface="Abel"/>
                <a:ea typeface="Abel"/>
                <a:cs typeface="Abel"/>
                <a:sym typeface="Abel"/>
              </a:rPr>
              <a:t>sklearn_version</a:t>
            </a:r>
            <a:r>
              <a:rPr lang="en-US" sz="1500">
                <a:solidFill>
                  <a:schemeClr val="dk2"/>
                </a:solidFill>
                <a:latin typeface="Abel"/>
                <a:ea typeface="Abel"/>
                <a:cs typeface="Abel"/>
                <a:sym typeface="Abel"/>
              </a:rPr>
              <a:t>: 1.0.2</a:t>
            </a:r>
            <a:endParaRPr sz="1500">
              <a:solidFill>
                <a:schemeClr val="dk2"/>
              </a:solidFill>
              <a:latin typeface="Abel"/>
              <a:ea typeface="Abel"/>
              <a:cs typeface="Abel"/>
              <a:sym typeface="Abel"/>
            </a:endParaRPr>
          </a:p>
          <a:p>
            <a:pPr indent="0" lvl="0" marL="457200" marR="0" rtl="0" algn="l">
              <a:lnSpc>
                <a:spcPct val="100000"/>
              </a:lnSpc>
              <a:spcBef>
                <a:spcPts val="0"/>
              </a:spcBef>
              <a:spcAft>
                <a:spcPts val="0"/>
              </a:spcAft>
              <a:buClr>
                <a:schemeClr val="dk1"/>
              </a:buClr>
              <a:buSzPts val="1100"/>
              <a:buFont typeface="Arial"/>
              <a:buNone/>
            </a:pPr>
            <a:r>
              <a:rPr lang="en-US" sz="1500">
                <a:solidFill>
                  <a:srgbClr val="44AADD"/>
                </a:solidFill>
                <a:latin typeface="Abel"/>
                <a:ea typeface="Abel"/>
                <a:cs typeface="Abel"/>
                <a:sym typeface="Abel"/>
              </a:rPr>
              <a:t>mlflow_version</a:t>
            </a:r>
            <a:r>
              <a:rPr lang="en-US" sz="1500">
                <a:solidFill>
                  <a:schemeClr val="dk2"/>
                </a:solidFill>
                <a:latin typeface="Abel"/>
                <a:ea typeface="Abel"/>
                <a:cs typeface="Abel"/>
                <a:sym typeface="Abel"/>
              </a:rPr>
              <a:t>: 1.26.1</a:t>
            </a:r>
            <a:endParaRPr sz="1500">
              <a:solidFill>
                <a:schemeClr val="dk2"/>
              </a:solidFill>
              <a:latin typeface="Abel"/>
              <a:ea typeface="Abel"/>
              <a:cs typeface="Abel"/>
              <a:sym typeface="Abel"/>
            </a:endParaRPr>
          </a:p>
          <a:p>
            <a:pPr indent="0" lvl="0" marL="457200" marR="0" rtl="0" algn="l">
              <a:lnSpc>
                <a:spcPct val="100000"/>
              </a:lnSpc>
              <a:spcBef>
                <a:spcPts val="0"/>
              </a:spcBef>
              <a:spcAft>
                <a:spcPts val="0"/>
              </a:spcAft>
              <a:buClr>
                <a:schemeClr val="dk1"/>
              </a:buClr>
              <a:buSzPts val="1100"/>
              <a:buFont typeface="Arial"/>
              <a:buNone/>
            </a:pPr>
            <a:r>
              <a:rPr lang="en-US" sz="1500">
                <a:solidFill>
                  <a:srgbClr val="44AADD"/>
                </a:solidFill>
                <a:latin typeface="Abel"/>
                <a:ea typeface="Abel"/>
                <a:cs typeface="Abel"/>
                <a:sym typeface="Abel"/>
              </a:rPr>
              <a:t>model_uuid</a:t>
            </a:r>
            <a:r>
              <a:rPr lang="en-US" sz="1500">
                <a:solidFill>
                  <a:schemeClr val="dk2"/>
                </a:solidFill>
                <a:latin typeface="Abel"/>
                <a:ea typeface="Abel"/>
                <a:cs typeface="Abel"/>
                <a:sym typeface="Abel"/>
              </a:rPr>
              <a:t>: 07d32968a75345a9b28a8cd8f0b3f093</a:t>
            </a:r>
            <a:endParaRPr sz="1500">
              <a:solidFill>
                <a:schemeClr val="dk2"/>
              </a:solidFill>
              <a:latin typeface="Abel"/>
              <a:ea typeface="Abel"/>
              <a:cs typeface="Abel"/>
              <a:sym typeface="Abel"/>
            </a:endParaRPr>
          </a:p>
          <a:p>
            <a:pPr indent="0" lvl="0" marL="457200" marR="0" rtl="0" algn="l">
              <a:lnSpc>
                <a:spcPct val="100000"/>
              </a:lnSpc>
              <a:spcBef>
                <a:spcPts val="0"/>
              </a:spcBef>
              <a:spcAft>
                <a:spcPts val="0"/>
              </a:spcAft>
              <a:buClr>
                <a:schemeClr val="dk1"/>
              </a:buClr>
              <a:buSzPts val="1100"/>
              <a:buFont typeface="Arial"/>
              <a:buNone/>
            </a:pPr>
            <a:r>
              <a:rPr lang="en-US" sz="1500">
                <a:solidFill>
                  <a:srgbClr val="44AADD"/>
                </a:solidFill>
                <a:latin typeface="Abel"/>
                <a:ea typeface="Abel"/>
                <a:cs typeface="Abel"/>
                <a:sym typeface="Abel"/>
              </a:rPr>
              <a:t>run_id</a:t>
            </a:r>
            <a:r>
              <a:rPr lang="en-US" sz="1500">
                <a:solidFill>
                  <a:schemeClr val="dk2"/>
                </a:solidFill>
                <a:latin typeface="Abel"/>
                <a:ea typeface="Abel"/>
                <a:cs typeface="Abel"/>
                <a:sym typeface="Abel"/>
              </a:rPr>
              <a:t>: f5d7ac67f6454523a880adc52f72242b</a:t>
            </a:r>
            <a:endParaRPr sz="1500">
              <a:solidFill>
                <a:schemeClr val="dk2"/>
              </a:solidFill>
              <a:latin typeface="Abel"/>
              <a:ea typeface="Abel"/>
              <a:cs typeface="Abel"/>
              <a:sym typeface="Abel"/>
            </a:endParaRPr>
          </a:p>
          <a:p>
            <a:pPr indent="0" lvl="0" marL="457200" marR="0" rtl="0" algn="l">
              <a:lnSpc>
                <a:spcPct val="100000"/>
              </a:lnSpc>
              <a:spcBef>
                <a:spcPts val="0"/>
              </a:spcBef>
              <a:spcAft>
                <a:spcPts val="0"/>
              </a:spcAft>
              <a:buClr>
                <a:schemeClr val="dk1"/>
              </a:buClr>
              <a:buSzPts val="1100"/>
              <a:buFont typeface="Arial"/>
              <a:buNone/>
            </a:pPr>
            <a:r>
              <a:rPr lang="en-US" sz="1500">
                <a:solidFill>
                  <a:srgbClr val="44AADD"/>
                </a:solidFill>
                <a:latin typeface="Abel"/>
                <a:ea typeface="Abel"/>
                <a:cs typeface="Abel"/>
                <a:sym typeface="Abel"/>
              </a:rPr>
              <a:t>utc_time_created</a:t>
            </a:r>
            <a:r>
              <a:rPr lang="en-US" sz="1500">
                <a:solidFill>
                  <a:schemeClr val="dk2"/>
                </a:solidFill>
                <a:latin typeface="Abel"/>
                <a:ea typeface="Abel"/>
                <a:cs typeface="Abel"/>
                <a:sym typeface="Abel"/>
              </a:rPr>
              <a:t>: </a:t>
            </a:r>
            <a:r>
              <a:rPr lang="en-US" sz="1500">
                <a:solidFill>
                  <a:srgbClr val="6AA84F"/>
                </a:solidFill>
                <a:latin typeface="Abel"/>
                <a:ea typeface="Abel"/>
                <a:cs typeface="Abel"/>
                <a:sym typeface="Abel"/>
              </a:rPr>
              <a:t>'2022-06-09 11:12:27.594199'</a:t>
            </a:r>
            <a:endParaRPr sz="1500">
              <a:solidFill>
                <a:srgbClr val="6AA84F"/>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t/>
            </a:r>
            <a:endParaRPr sz="1500">
              <a:solidFill>
                <a:schemeClr val="dk2"/>
              </a:solidFill>
              <a:latin typeface="Abel"/>
              <a:ea typeface="Abel"/>
              <a:cs typeface="Abel"/>
              <a:sym typeface="Abel"/>
            </a:endParaRPr>
          </a:p>
        </p:txBody>
      </p:sp>
      <p:sp>
        <p:nvSpPr>
          <p:cNvPr id="907" name="Google Shape;907;p74"/>
          <p:cNvSpPr txBox="1"/>
          <p:nvPr/>
        </p:nvSpPr>
        <p:spPr>
          <a:xfrm>
            <a:off x="7195275" y="1578150"/>
            <a:ext cx="1698600" cy="877200"/>
          </a:xfrm>
          <a:prstGeom prst="rect">
            <a:avLst/>
          </a:prstGeom>
          <a:noFill/>
          <a:ln cap="flat" cmpd="sng" w="19050">
            <a:solidFill>
              <a:schemeClr val="accen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500">
                <a:latin typeface="Abel"/>
                <a:ea typeface="Abel"/>
                <a:cs typeface="Abel"/>
                <a:sym typeface="Abel"/>
              </a:rPr>
              <a:t>Any tool that can </a:t>
            </a:r>
            <a:endParaRPr sz="1500">
              <a:latin typeface="Abel"/>
              <a:ea typeface="Abel"/>
              <a:cs typeface="Abel"/>
              <a:sym typeface="Abel"/>
            </a:endParaRPr>
          </a:p>
          <a:p>
            <a:pPr indent="0" lvl="0" marL="0" rtl="0" algn="l">
              <a:spcBef>
                <a:spcPts val="0"/>
              </a:spcBef>
              <a:spcAft>
                <a:spcPts val="0"/>
              </a:spcAft>
              <a:buNone/>
            </a:pPr>
            <a:r>
              <a:rPr lang="en-US" sz="1500">
                <a:latin typeface="Abel"/>
                <a:ea typeface="Abel"/>
                <a:cs typeface="Abel"/>
                <a:sym typeface="Abel"/>
              </a:rPr>
              <a:t>run Python (Docker, Spark,etc)</a:t>
            </a:r>
            <a:endParaRPr sz="1500">
              <a:latin typeface="Abel"/>
              <a:ea typeface="Abel"/>
              <a:cs typeface="Abel"/>
              <a:sym typeface="Abel"/>
            </a:endParaRPr>
          </a:p>
        </p:txBody>
      </p:sp>
      <p:sp>
        <p:nvSpPr>
          <p:cNvPr id="908" name="Google Shape;908;p74"/>
          <p:cNvSpPr txBox="1"/>
          <p:nvPr/>
        </p:nvSpPr>
        <p:spPr>
          <a:xfrm>
            <a:off x="7202200" y="2670350"/>
            <a:ext cx="1698600" cy="877200"/>
          </a:xfrm>
          <a:prstGeom prst="rect">
            <a:avLst/>
          </a:prstGeom>
          <a:noFill/>
          <a:ln cap="flat" cmpd="sng" w="19050">
            <a:solidFill>
              <a:schemeClr val="accen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500">
                <a:latin typeface="Abel"/>
                <a:ea typeface="Abel"/>
                <a:cs typeface="Abel"/>
                <a:sym typeface="Abel"/>
              </a:rPr>
              <a:t>Tools that under-</a:t>
            </a:r>
            <a:endParaRPr sz="1500">
              <a:latin typeface="Abel"/>
              <a:ea typeface="Abel"/>
              <a:cs typeface="Abel"/>
              <a:sym typeface="Abel"/>
            </a:endParaRPr>
          </a:p>
          <a:p>
            <a:pPr indent="0" lvl="0" marL="0" rtl="0" algn="l">
              <a:spcBef>
                <a:spcPts val="0"/>
              </a:spcBef>
              <a:spcAft>
                <a:spcPts val="0"/>
              </a:spcAft>
              <a:buNone/>
            </a:pPr>
            <a:r>
              <a:rPr lang="en-US" sz="1500">
                <a:latin typeface="Abel"/>
                <a:ea typeface="Abel"/>
                <a:cs typeface="Abel"/>
                <a:sym typeface="Abel"/>
              </a:rPr>
              <a:t>stand Scikit-Learn model format</a:t>
            </a:r>
            <a:endParaRPr sz="1500">
              <a:latin typeface="Abel"/>
              <a:ea typeface="Abel"/>
              <a:cs typeface="Abel"/>
              <a:sym typeface="Abel"/>
            </a:endParaRPr>
          </a:p>
        </p:txBody>
      </p:sp>
      <p:sp>
        <p:nvSpPr>
          <p:cNvPr id="909" name="Google Shape;909;p74"/>
          <p:cNvSpPr/>
          <p:nvPr/>
        </p:nvSpPr>
        <p:spPr>
          <a:xfrm>
            <a:off x="4400875" y="1331557"/>
            <a:ext cx="1420800" cy="249600"/>
          </a:xfrm>
          <a:prstGeom prst="rect">
            <a:avLst/>
          </a:prstGeom>
          <a:noFill/>
          <a:ln cap="flat" cmpd="sng" w="19050">
            <a:solidFill>
              <a:srgbClr val="EF47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74"/>
          <p:cNvSpPr/>
          <p:nvPr/>
        </p:nvSpPr>
        <p:spPr>
          <a:xfrm>
            <a:off x="4430100" y="2472800"/>
            <a:ext cx="727800" cy="249600"/>
          </a:xfrm>
          <a:prstGeom prst="rect">
            <a:avLst/>
          </a:prstGeom>
          <a:noFill/>
          <a:ln cap="flat" cmpd="sng" w="19050">
            <a:solidFill>
              <a:srgbClr val="EF47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74"/>
          <p:cNvSpPr/>
          <p:nvPr/>
        </p:nvSpPr>
        <p:spPr>
          <a:xfrm>
            <a:off x="6835700" y="1603550"/>
            <a:ext cx="270000" cy="852600"/>
          </a:xfrm>
          <a:prstGeom prst="rightBrace">
            <a:avLst>
              <a:gd fmla="val 50000" name="adj1"/>
              <a:gd fmla="val 5000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74"/>
          <p:cNvSpPr txBox="1"/>
          <p:nvPr/>
        </p:nvSpPr>
        <p:spPr>
          <a:xfrm>
            <a:off x="7119075" y="1009925"/>
            <a:ext cx="14208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500">
                <a:solidFill>
                  <a:schemeClr val="dk1"/>
                </a:solidFill>
                <a:latin typeface="Abel"/>
                <a:ea typeface="Abel"/>
                <a:cs typeface="Abel"/>
                <a:sym typeface="Abel"/>
              </a:rPr>
              <a:t>Usable by:</a:t>
            </a:r>
            <a:endParaRPr sz="1500"/>
          </a:p>
        </p:txBody>
      </p:sp>
      <p:sp>
        <p:nvSpPr>
          <p:cNvPr id="913" name="Google Shape;913;p74"/>
          <p:cNvSpPr/>
          <p:nvPr/>
        </p:nvSpPr>
        <p:spPr>
          <a:xfrm>
            <a:off x="6835700" y="2682650"/>
            <a:ext cx="270000" cy="941100"/>
          </a:xfrm>
          <a:prstGeom prst="rightBrace">
            <a:avLst>
              <a:gd fmla="val 50000" name="adj1"/>
              <a:gd fmla="val 5000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74"/>
          <p:cNvSpPr/>
          <p:nvPr/>
        </p:nvSpPr>
        <p:spPr>
          <a:xfrm>
            <a:off x="2856050" y="2472800"/>
            <a:ext cx="909300" cy="312600"/>
          </a:xfrm>
          <a:prstGeom prst="rightArrow">
            <a:avLst>
              <a:gd fmla="val 50000" name="adj1"/>
              <a:gd fmla="val 50000" name="adj2"/>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74"/>
          <p:cNvSpPr txBox="1"/>
          <p:nvPr/>
        </p:nvSpPr>
        <p:spPr>
          <a:xfrm>
            <a:off x="529450" y="4518300"/>
            <a:ext cx="1698600" cy="369300"/>
          </a:xfrm>
          <a:prstGeom prst="rect">
            <a:avLst/>
          </a:prstGeom>
          <a:noFill/>
          <a:ln>
            <a:noFill/>
          </a:ln>
        </p:spPr>
        <p:txBody>
          <a:bodyPr anchorCtr="0" anchor="t" bIns="91425" lIns="91425" spcFirstLastPara="1" rIns="91425" wrap="square" tIns="91425">
            <a:spAutoFit/>
          </a:bodyPr>
          <a:lstStyle/>
          <a:p>
            <a:pPr indent="0" lvl="0" marL="0" rtl="0" algn="l">
              <a:spcBef>
                <a:spcPts val="2000"/>
              </a:spcBef>
              <a:spcAft>
                <a:spcPts val="1300"/>
              </a:spcAft>
              <a:buNone/>
            </a:pPr>
            <a:r>
              <a:rPr lang="en-US" sz="1200" u="sng">
                <a:solidFill>
                  <a:schemeClr val="hlink"/>
                </a:solidFill>
                <a:highlight>
                  <a:srgbClr val="FFFFFF"/>
                </a:highlight>
                <a:hlinkClick r:id="rId3"/>
              </a:rPr>
              <a:t>Built-In Model Flavors</a:t>
            </a:r>
            <a:endParaRPr sz="1200">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9" name="Shape 919"/>
        <p:cNvGrpSpPr/>
        <p:nvPr/>
      </p:nvGrpSpPr>
      <p:grpSpPr>
        <a:xfrm>
          <a:off x="0" y="0"/>
          <a:ext cx="0" cy="0"/>
          <a:chOff x="0" y="0"/>
          <a:chExt cx="0" cy="0"/>
        </a:xfrm>
      </p:grpSpPr>
      <p:sp>
        <p:nvSpPr>
          <p:cNvPr id="920" name="Google Shape;920;p75"/>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Model Scikit-Learn Flavor Example</a:t>
            </a:r>
            <a:endParaRPr/>
          </a:p>
        </p:txBody>
      </p:sp>
      <p:pic>
        <p:nvPicPr>
          <p:cNvPr id="921" name="Google Shape;921;p75"/>
          <p:cNvPicPr preferRelativeResize="0"/>
          <p:nvPr/>
        </p:nvPicPr>
        <p:blipFill>
          <a:blip r:embed="rId3">
            <a:alphaModFix/>
          </a:blip>
          <a:stretch>
            <a:fillRect/>
          </a:stretch>
        </p:blipFill>
        <p:spPr>
          <a:xfrm>
            <a:off x="303659" y="845925"/>
            <a:ext cx="1703199" cy="916451"/>
          </a:xfrm>
          <a:prstGeom prst="rect">
            <a:avLst/>
          </a:prstGeom>
          <a:noFill/>
          <a:ln>
            <a:noFill/>
          </a:ln>
        </p:spPr>
      </p:pic>
      <p:sp>
        <p:nvSpPr>
          <p:cNvPr id="922" name="Google Shape;922;p75"/>
          <p:cNvSpPr txBox="1"/>
          <p:nvPr/>
        </p:nvSpPr>
        <p:spPr>
          <a:xfrm>
            <a:off x="170625" y="1754200"/>
            <a:ext cx="21390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3000">
                <a:solidFill>
                  <a:schemeClr val="dk2"/>
                </a:solidFill>
                <a:latin typeface="Abel"/>
                <a:ea typeface="Abel"/>
                <a:cs typeface="Abel"/>
                <a:sym typeface="Abel"/>
              </a:rPr>
              <a:t>Train a model</a:t>
            </a:r>
            <a:endParaRPr sz="3000">
              <a:solidFill>
                <a:schemeClr val="dk2"/>
              </a:solidFill>
              <a:latin typeface="Abel"/>
              <a:ea typeface="Abel"/>
              <a:cs typeface="Abel"/>
              <a:sym typeface="Abel"/>
            </a:endParaRPr>
          </a:p>
        </p:txBody>
      </p:sp>
      <p:cxnSp>
        <p:nvCxnSpPr>
          <p:cNvPr id="923" name="Google Shape;923;p75"/>
          <p:cNvCxnSpPr/>
          <p:nvPr/>
        </p:nvCxnSpPr>
        <p:spPr>
          <a:xfrm>
            <a:off x="2387150" y="1563450"/>
            <a:ext cx="937800" cy="0"/>
          </a:xfrm>
          <a:prstGeom prst="straightConnector1">
            <a:avLst/>
          </a:prstGeom>
          <a:noFill/>
          <a:ln cap="flat" cmpd="sng" w="9525">
            <a:solidFill>
              <a:schemeClr val="dk2"/>
            </a:solidFill>
            <a:prstDash val="solid"/>
            <a:round/>
            <a:headEnd len="med" w="med" type="none"/>
            <a:tailEnd len="med" w="med" type="triangle"/>
          </a:ln>
        </p:spPr>
      </p:cxnSp>
      <p:sp>
        <p:nvSpPr>
          <p:cNvPr id="924" name="Google Shape;924;p75"/>
          <p:cNvSpPr txBox="1"/>
          <p:nvPr/>
        </p:nvSpPr>
        <p:spPr>
          <a:xfrm>
            <a:off x="3448925" y="1340900"/>
            <a:ext cx="5460000" cy="4155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Clr>
                <a:schemeClr val="dk1"/>
              </a:buClr>
              <a:buSzPts val="1100"/>
              <a:buFont typeface="Arial"/>
              <a:buNone/>
            </a:pPr>
            <a:r>
              <a:rPr lang="en-US" sz="1500">
                <a:solidFill>
                  <a:schemeClr val="dk1"/>
                </a:solidFill>
                <a:highlight>
                  <a:srgbClr val="FFFFFE"/>
                </a:highlight>
                <a:latin typeface="Courier New"/>
                <a:ea typeface="Courier New"/>
                <a:cs typeface="Courier New"/>
                <a:sym typeface="Courier New"/>
              </a:rPr>
              <a:t>mlflow.sklearn.log_model(pipeline_rf, </a:t>
            </a:r>
            <a:r>
              <a:rPr lang="en-US" sz="1500">
                <a:solidFill>
                  <a:srgbClr val="A31515"/>
                </a:solidFill>
                <a:highlight>
                  <a:srgbClr val="FFFFFE"/>
                </a:highlight>
                <a:latin typeface="Courier New"/>
                <a:ea typeface="Courier New"/>
                <a:cs typeface="Courier New"/>
                <a:sym typeface="Courier New"/>
              </a:rPr>
              <a:t>"model"</a:t>
            </a:r>
            <a:r>
              <a:rPr lang="en-US" sz="1500">
                <a:solidFill>
                  <a:schemeClr val="dk1"/>
                </a:solidFill>
                <a:highlight>
                  <a:srgbClr val="FFFFFE"/>
                </a:highlight>
                <a:latin typeface="Courier New"/>
                <a:ea typeface="Courier New"/>
                <a:cs typeface="Courier New"/>
                <a:sym typeface="Courier New"/>
              </a:rPr>
              <a:t>)</a:t>
            </a:r>
            <a:endParaRPr sz="1500">
              <a:solidFill>
                <a:schemeClr val="dk2"/>
              </a:solidFill>
              <a:latin typeface="Abel"/>
              <a:ea typeface="Abel"/>
              <a:cs typeface="Abel"/>
              <a:sym typeface="Abel"/>
            </a:endParaRPr>
          </a:p>
        </p:txBody>
      </p:sp>
      <p:pic>
        <p:nvPicPr>
          <p:cNvPr id="925" name="Google Shape;925;p75"/>
          <p:cNvPicPr preferRelativeResize="0"/>
          <p:nvPr/>
        </p:nvPicPr>
        <p:blipFill>
          <a:blip r:embed="rId4">
            <a:alphaModFix/>
          </a:blip>
          <a:stretch>
            <a:fillRect/>
          </a:stretch>
        </p:blipFill>
        <p:spPr>
          <a:xfrm>
            <a:off x="273663" y="2808825"/>
            <a:ext cx="1763183" cy="646500"/>
          </a:xfrm>
          <a:prstGeom prst="rect">
            <a:avLst/>
          </a:prstGeom>
          <a:noFill/>
          <a:ln>
            <a:noFill/>
          </a:ln>
        </p:spPr>
      </p:pic>
      <p:sp>
        <p:nvSpPr>
          <p:cNvPr id="926" name="Google Shape;926;p75"/>
          <p:cNvSpPr txBox="1"/>
          <p:nvPr/>
        </p:nvSpPr>
        <p:spPr>
          <a:xfrm>
            <a:off x="475425" y="3536675"/>
            <a:ext cx="13215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3000">
                <a:solidFill>
                  <a:schemeClr val="dk2"/>
                </a:solidFill>
                <a:latin typeface="Abel"/>
                <a:ea typeface="Abel"/>
                <a:cs typeface="Abel"/>
                <a:sym typeface="Abel"/>
              </a:rPr>
              <a:t>model </a:t>
            </a:r>
            <a:endParaRPr sz="3000">
              <a:solidFill>
                <a:schemeClr val="dk2"/>
              </a:solidFill>
              <a:latin typeface="Abel"/>
              <a:ea typeface="Abel"/>
              <a:cs typeface="Abel"/>
              <a:sym typeface="Abel"/>
            </a:endParaRPr>
          </a:p>
          <a:p>
            <a:pPr indent="0" lvl="0" marL="0" rtl="0" algn="l">
              <a:spcBef>
                <a:spcPts val="0"/>
              </a:spcBef>
              <a:spcAft>
                <a:spcPts val="0"/>
              </a:spcAft>
              <a:buClr>
                <a:schemeClr val="dk1"/>
              </a:buClr>
              <a:buSzPts val="1100"/>
              <a:buFont typeface="Arial"/>
              <a:buNone/>
            </a:pPr>
            <a:r>
              <a:rPr lang="en-US" sz="3000">
                <a:solidFill>
                  <a:schemeClr val="dk2"/>
                </a:solidFill>
                <a:latin typeface="Abel"/>
                <a:ea typeface="Abel"/>
                <a:cs typeface="Abel"/>
                <a:sym typeface="Abel"/>
              </a:rPr>
              <a:t>format</a:t>
            </a:r>
            <a:endParaRPr sz="3000">
              <a:solidFill>
                <a:schemeClr val="dk2"/>
              </a:solidFill>
              <a:latin typeface="Abel"/>
              <a:ea typeface="Abel"/>
              <a:cs typeface="Abel"/>
              <a:sym typeface="Abel"/>
            </a:endParaRPr>
          </a:p>
        </p:txBody>
      </p:sp>
      <p:pic>
        <p:nvPicPr>
          <p:cNvPr id="927" name="Google Shape;927;p75"/>
          <p:cNvPicPr preferRelativeResize="0"/>
          <p:nvPr/>
        </p:nvPicPr>
        <p:blipFill rotWithShape="1">
          <a:blip r:embed="rId3">
            <a:alphaModFix/>
          </a:blip>
          <a:srcRect b="0" l="0" r="0" t="0"/>
          <a:stretch/>
        </p:blipFill>
        <p:spPr>
          <a:xfrm>
            <a:off x="2388425" y="3765275"/>
            <a:ext cx="1201505" cy="646499"/>
          </a:xfrm>
          <a:prstGeom prst="rect">
            <a:avLst/>
          </a:prstGeom>
          <a:noFill/>
          <a:ln>
            <a:noFill/>
          </a:ln>
        </p:spPr>
      </p:pic>
      <p:pic>
        <p:nvPicPr>
          <p:cNvPr id="928" name="Google Shape;928;p75"/>
          <p:cNvPicPr preferRelativeResize="0"/>
          <p:nvPr/>
        </p:nvPicPr>
        <p:blipFill>
          <a:blip r:embed="rId5">
            <a:alphaModFix/>
          </a:blip>
          <a:stretch>
            <a:fillRect/>
          </a:stretch>
        </p:blipFill>
        <p:spPr>
          <a:xfrm>
            <a:off x="2388425" y="2272788"/>
            <a:ext cx="646500" cy="646500"/>
          </a:xfrm>
          <a:prstGeom prst="rect">
            <a:avLst/>
          </a:prstGeom>
          <a:noFill/>
          <a:ln>
            <a:noFill/>
          </a:ln>
        </p:spPr>
      </p:pic>
      <p:sp>
        <p:nvSpPr>
          <p:cNvPr id="929" name="Google Shape;929;p75"/>
          <p:cNvSpPr txBox="1"/>
          <p:nvPr/>
        </p:nvSpPr>
        <p:spPr>
          <a:xfrm>
            <a:off x="2312225" y="2931700"/>
            <a:ext cx="13989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US" sz="1500">
                <a:solidFill>
                  <a:schemeClr val="dk2"/>
                </a:solidFill>
                <a:latin typeface="Abel"/>
                <a:ea typeface="Abel"/>
                <a:cs typeface="Abel"/>
                <a:sym typeface="Abel"/>
              </a:rPr>
              <a:t>Flavor 1: </a:t>
            </a:r>
            <a:endParaRPr b="1" sz="1500">
              <a:solidFill>
                <a:schemeClr val="dk2"/>
              </a:solidFill>
              <a:latin typeface="Abel"/>
              <a:ea typeface="Abel"/>
              <a:cs typeface="Abel"/>
              <a:sym typeface="Abel"/>
            </a:endParaRPr>
          </a:p>
          <a:p>
            <a:pPr indent="0" lvl="0" marL="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python_function</a:t>
            </a:r>
            <a:endParaRPr sz="1500">
              <a:solidFill>
                <a:schemeClr val="dk2"/>
              </a:solidFill>
              <a:latin typeface="Abel"/>
              <a:ea typeface="Abel"/>
              <a:cs typeface="Abel"/>
              <a:sym typeface="Abel"/>
            </a:endParaRPr>
          </a:p>
        </p:txBody>
      </p:sp>
      <p:sp>
        <p:nvSpPr>
          <p:cNvPr id="930" name="Google Shape;930;p75"/>
          <p:cNvSpPr txBox="1"/>
          <p:nvPr/>
        </p:nvSpPr>
        <p:spPr>
          <a:xfrm>
            <a:off x="2312225" y="4370250"/>
            <a:ext cx="13989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US" sz="1500">
                <a:solidFill>
                  <a:schemeClr val="dk2"/>
                </a:solidFill>
                <a:latin typeface="Abel"/>
                <a:ea typeface="Abel"/>
                <a:cs typeface="Abel"/>
                <a:sym typeface="Abel"/>
              </a:rPr>
              <a:t>Flavor 2: </a:t>
            </a:r>
            <a:endParaRPr b="1" sz="1500">
              <a:solidFill>
                <a:schemeClr val="dk2"/>
              </a:solidFill>
              <a:latin typeface="Abel"/>
              <a:ea typeface="Abel"/>
              <a:cs typeface="Abel"/>
              <a:sym typeface="Abel"/>
            </a:endParaRPr>
          </a:p>
          <a:p>
            <a:pPr indent="0" lvl="0" marL="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sklearn</a:t>
            </a:r>
            <a:endParaRPr sz="1500">
              <a:solidFill>
                <a:schemeClr val="dk2"/>
              </a:solidFill>
              <a:latin typeface="Abel"/>
              <a:ea typeface="Abel"/>
              <a:cs typeface="Abel"/>
              <a:sym typeface="Abel"/>
            </a:endParaRPr>
          </a:p>
        </p:txBody>
      </p:sp>
      <p:cxnSp>
        <p:nvCxnSpPr>
          <p:cNvPr id="931" name="Google Shape;931;p75"/>
          <p:cNvCxnSpPr/>
          <p:nvPr/>
        </p:nvCxnSpPr>
        <p:spPr>
          <a:xfrm>
            <a:off x="3939800" y="2866750"/>
            <a:ext cx="937800" cy="0"/>
          </a:xfrm>
          <a:prstGeom prst="straightConnector1">
            <a:avLst/>
          </a:prstGeom>
          <a:noFill/>
          <a:ln cap="flat" cmpd="sng" w="9525">
            <a:solidFill>
              <a:schemeClr val="dk2"/>
            </a:solidFill>
            <a:prstDash val="solid"/>
            <a:round/>
            <a:headEnd len="med" w="med" type="none"/>
            <a:tailEnd len="med" w="med" type="triangle"/>
          </a:ln>
        </p:spPr>
      </p:cxnSp>
      <p:cxnSp>
        <p:nvCxnSpPr>
          <p:cNvPr id="932" name="Google Shape;932;p75"/>
          <p:cNvCxnSpPr/>
          <p:nvPr/>
        </p:nvCxnSpPr>
        <p:spPr>
          <a:xfrm>
            <a:off x="3973525" y="4155850"/>
            <a:ext cx="937800" cy="0"/>
          </a:xfrm>
          <a:prstGeom prst="straightConnector1">
            <a:avLst/>
          </a:prstGeom>
          <a:noFill/>
          <a:ln cap="flat" cmpd="sng" w="9525">
            <a:solidFill>
              <a:schemeClr val="dk2"/>
            </a:solidFill>
            <a:prstDash val="solid"/>
            <a:round/>
            <a:headEnd len="med" w="med" type="none"/>
            <a:tailEnd len="med" w="med" type="triangle"/>
          </a:ln>
        </p:spPr>
      </p:cxnSp>
      <p:sp>
        <p:nvSpPr>
          <p:cNvPr id="933" name="Google Shape;933;p75"/>
          <p:cNvSpPr/>
          <p:nvPr/>
        </p:nvSpPr>
        <p:spPr>
          <a:xfrm>
            <a:off x="2182375" y="2191050"/>
            <a:ext cx="1605000" cy="1330800"/>
          </a:xfrm>
          <a:prstGeom prst="roundRect">
            <a:avLst>
              <a:gd fmla="val 16667"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75"/>
          <p:cNvSpPr/>
          <p:nvPr/>
        </p:nvSpPr>
        <p:spPr>
          <a:xfrm>
            <a:off x="2186675" y="3628650"/>
            <a:ext cx="1605000" cy="13308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										</a:t>
            </a:r>
            <a:endParaRPr/>
          </a:p>
        </p:txBody>
      </p:sp>
      <p:sp>
        <p:nvSpPr>
          <p:cNvPr id="935" name="Google Shape;935;p75"/>
          <p:cNvSpPr/>
          <p:nvPr/>
        </p:nvSpPr>
        <p:spPr>
          <a:xfrm>
            <a:off x="5030025" y="2191050"/>
            <a:ext cx="3946800" cy="1330800"/>
          </a:xfrm>
          <a:prstGeom prst="roundRect">
            <a:avLst>
              <a:gd fmla="val 16667"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75"/>
          <p:cNvSpPr/>
          <p:nvPr/>
        </p:nvSpPr>
        <p:spPr>
          <a:xfrm>
            <a:off x="5030025" y="3644400"/>
            <a:ext cx="3946800" cy="13308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75"/>
          <p:cNvSpPr txBox="1"/>
          <p:nvPr/>
        </p:nvSpPr>
        <p:spPr>
          <a:xfrm>
            <a:off x="5125525" y="2243200"/>
            <a:ext cx="3627000" cy="7290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Clr>
                <a:schemeClr val="dk1"/>
              </a:buClr>
              <a:buSzPts val="1100"/>
              <a:buFont typeface="Arial"/>
              <a:buNone/>
            </a:pPr>
            <a:r>
              <a:rPr lang="en-US" sz="1500">
                <a:solidFill>
                  <a:schemeClr val="dk1"/>
                </a:solidFill>
                <a:highlight>
                  <a:srgbClr val="D5F700"/>
                </a:highlight>
                <a:latin typeface="Courier New"/>
                <a:ea typeface="Courier New"/>
                <a:cs typeface="Courier New"/>
                <a:sym typeface="Courier New"/>
              </a:rPr>
              <a:t>predict = </a:t>
            </a:r>
            <a:endParaRPr b="1" sz="1500">
              <a:solidFill>
                <a:schemeClr val="accent1"/>
              </a:solidFill>
              <a:highlight>
                <a:srgbClr val="D5F700"/>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US" sz="1500">
                <a:solidFill>
                  <a:schemeClr val="dk1"/>
                </a:solidFill>
                <a:highlight>
                  <a:srgbClr val="D5F700"/>
                </a:highlight>
                <a:latin typeface="Courier New"/>
                <a:ea typeface="Courier New"/>
                <a:cs typeface="Courier New"/>
                <a:sym typeface="Courier New"/>
              </a:rPr>
              <a:t>mlflow.pyfunc.load_model(...)</a:t>
            </a:r>
            <a:endParaRPr sz="1500">
              <a:solidFill>
                <a:schemeClr val="dk2"/>
              </a:solidFill>
              <a:highlight>
                <a:srgbClr val="D5F700"/>
              </a:highlight>
              <a:latin typeface="Abel"/>
              <a:ea typeface="Abel"/>
              <a:cs typeface="Abel"/>
              <a:sym typeface="Abel"/>
            </a:endParaRPr>
          </a:p>
        </p:txBody>
      </p:sp>
      <p:sp>
        <p:nvSpPr>
          <p:cNvPr id="938" name="Google Shape;938;p75"/>
          <p:cNvSpPr txBox="1"/>
          <p:nvPr/>
        </p:nvSpPr>
        <p:spPr>
          <a:xfrm>
            <a:off x="5127525" y="2972200"/>
            <a:ext cx="3849300" cy="4155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Clr>
                <a:schemeClr val="dk1"/>
              </a:buClr>
              <a:buSzPts val="1100"/>
              <a:buFont typeface="Arial"/>
              <a:buNone/>
            </a:pPr>
            <a:r>
              <a:rPr lang="en-US" sz="1500">
                <a:solidFill>
                  <a:schemeClr val="dk1"/>
                </a:solidFill>
                <a:highlight>
                  <a:srgbClr val="FFFFFE"/>
                </a:highlight>
                <a:latin typeface="Courier New"/>
                <a:ea typeface="Courier New"/>
                <a:cs typeface="Courier New"/>
                <a:sym typeface="Courier New"/>
              </a:rPr>
              <a:t>predict(pandas.input_dataframe)</a:t>
            </a:r>
            <a:endParaRPr sz="1500">
              <a:solidFill>
                <a:schemeClr val="dk2"/>
              </a:solidFill>
              <a:latin typeface="Abel"/>
              <a:ea typeface="Abel"/>
              <a:cs typeface="Abel"/>
              <a:sym typeface="Abel"/>
            </a:endParaRPr>
          </a:p>
        </p:txBody>
      </p:sp>
      <p:sp>
        <p:nvSpPr>
          <p:cNvPr id="939" name="Google Shape;939;p75"/>
          <p:cNvSpPr txBox="1"/>
          <p:nvPr/>
        </p:nvSpPr>
        <p:spPr>
          <a:xfrm>
            <a:off x="5086275" y="3724025"/>
            <a:ext cx="3627000" cy="7290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Clr>
                <a:schemeClr val="dk1"/>
              </a:buClr>
              <a:buSzPts val="1100"/>
              <a:buFont typeface="Arial"/>
              <a:buNone/>
            </a:pPr>
            <a:r>
              <a:rPr lang="en-US" sz="1500">
                <a:solidFill>
                  <a:schemeClr val="dk1"/>
                </a:solidFill>
                <a:highlight>
                  <a:srgbClr val="FFFFFE"/>
                </a:highlight>
                <a:latin typeface="Courier New"/>
                <a:ea typeface="Courier New"/>
                <a:cs typeface="Courier New"/>
                <a:sym typeface="Courier New"/>
              </a:rPr>
              <a:t>model</a:t>
            </a:r>
            <a:r>
              <a:rPr lang="en-US" sz="1500">
                <a:solidFill>
                  <a:schemeClr val="dk1"/>
                </a:solidFill>
                <a:highlight>
                  <a:srgbClr val="FFFFFE"/>
                </a:highlight>
                <a:latin typeface="Courier New"/>
                <a:ea typeface="Courier New"/>
                <a:cs typeface="Courier New"/>
                <a:sym typeface="Courier New"/>
              </a:rPr>
              <a:t> = </a:t>
            </a:r>
            <a:endParaRPr sz="1500">
              <a:solidFill>
                <a:schemeClr val="dk1"/>
              </a:solidFill>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US" sz="1500">
                <a:solidFill>
                  <a:schemeClr val="dk1"/>
                </a:solidFill>
                <a:highlight>
                  <a:srgbClr val="FFFFFE"/>
                </a:highlight>
                <a:latin typeface="Courier New"/>
                <a:ea typeface="Courier New"/>
                <a:cs typeface="Courier New"/>
                <a:sym typeface="Courier New"/>
              </a:rPr>
              <a:t>mlflow.sklearn.load_model(...)</a:t>
            </a:r>
            <a:endParaRPr sz="1500">
              <a:solidFill>
                <a:schemeClr val="dk2"/>
              </a:solidFill>
              <a:latin typeface="Abel"/>
              <a:ea typeface="Abel"/>
              <a:cs typeface="Abel"/>
              <a:sym typeface="Abel"/>
            </a:endParaRPr>
          </a:p>
        </p:txBody>
      </p:sp>
      <p:sp>
        <p:nvSpPr>
          <p:cNvPr id="940" name="Google Shape;940;p75"/>
          <p:cNvSpPr txBox="1"/>
          <p:nvPr/>
        </p:nvSpPr>
        <p:spPr>
          <a:xfrm>
            <a:off x="5051325" y="4481400"/>
            <a:ext cx="4016400" cy="4155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Clr>
                <a:schemeClr val="dk1"/>
              </a:buClr>
              <a:buSzPts val="1100"/>
              <a:buFont typeface="Arial"/>
              <a:buNone/>
            </a:pPr>
            <a:r>
              <a:rPr lang="en-US" sz="1500">
                <a:solidFill>
                  <a:schemeClr val="dk1"/>
                </a:solidFill>
                <a:highlight>
                  <a:srgbClr val="FFFFFE"/>
                </a:highlight>
                <a:latin typeface="Courier New"/>
                <a:ea typeface="Courier New"/>
                <a:cs typeface="Courier New"/>
                <a:sym typeface="Courier New"/>
              </a:rPr>
              <a:t>model.</a:t>
            </a:r>
            <a:r>
              <a:rPr lang="en-US" sz="1500">
                <a:solidFill>
                  <a:schemeClr val="dk1"/>
                </a:solidFill>
                <a:latin typeface="Courier New"/>
                <a:ea typeface="Courier New"/>
                <a:cs typeface="Courier New"/>
                <a:sym typeface="Courier New"/>
              </a:rPr>
              <a:t>predict(</a:t>
            </a:r>
            <a:r>
              <a:rPr lang="en-US" sz="1500">
                <a:solidFill>
                  <a:schemeClr val="dk1"/>
                </a:solidFill>
                <a:latin typeface="Courier New"/>
                <a:ea typeface="Courier New"/>
                <a:cs typeface="Courier New"/>
                <a:sym typeface="Courier New"/>
              </a:rPr>
              <a:t>data['X_test']</a:t>
            </a:r>
            <a:r>
              <a:rPr lang="en-US" sz="1500">
                <a:solidFill>
                  <a:schemeClr val="dk1"/>
                </a:solidFill>
                <a:latin typeface="Courier New"/>
                <a:ea typeface="Courier New"/>
                <a:cs typeface="Courier New"/>
                <a:sym typeface="Courier New"/>
              </a:rPr>
              <a:t>)</a:t>
            </a:r>
            <a:endParaRPr sz="1500">
              <a:solidFill>
                <a:schemeClr val="dk2"/>
              </a:solidFill>
              <a:latin typeface="Abel"/>
              <a:ea typeface="Abel"/>
              <a:cs typeface="Abel"/>
              <a:sym typeface="Abe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4" name="Shape 944"/>
        <p:cNvGrpSpPr/>
        <p:nvPr/>
      </p:nvGrpSpPr>
      <p:grpSpPr>
        <a:xfrm>
          <a:off x="0" y="0"/>
          <a:ext cx="0" cy="0"/>
          <a:chOff x="0" y="0"/>
          <a:chExt cx="0" cy="0"/>
        </a:xfrm>
      </p:grpSpPr>
      <p:sp>
        <p:nvSpPr>
          <p:cNvPr id="945" name="Google Shape;945;p76"/>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Model Scikit-Learn API and Evaluation</a:t>
            </a:r>
            <a:endParaRPr/>
          </a:p>
        </p:txBody>
      </p:sp>
      <p:sp>
        <p:nvSpPr>
          <p:cNvPr id="946" name="Google Shape;946;p76"/>
          <p:cNvSpPr txBox="1"/>
          <p:nvPr/>
        </p:nvSpPr>
        <p:spPr>
          <a:xfrm>
            <a:off x="251400" y="779800"/>
            <a:ext cx="4244400" cy="1708500"/>
          </a:xfrm>
          <a:prstGeom prst="rect">
            <a:avLst/>
          </a:prstGeom>
          <a:noFill/>
          <a:ln>
            <a:noFill/>
          </a:ln>
        </p:spPr>
        <p:txBody>
          <a:bodyPr anchorCtr="0" anchor="t" bIns="91425" lIns="0" spcFirstLastPara="1" rIns="91425" wrap="square" tIns="0">
            <a:spAutoFit/>
          </a:bodyPr>
          <a:lstStyle/>
          <a:p>
            <a:pPr indent="0" lvl="0" marL="0" rtl="0" algn="l">
              <a:lnSpc>
                <a:spcPct val="100000"/>
              </a:lnSpc>
              <a:spcBef>
                <a:spcPts val="0"/>
              </a:spcBef>
              <a:spcAft>
                <a:spcPts val="0"/>
              </a:spcAft>
              <a:buNone/>
            </a:pPr>
            <a:r>
              <a:rPr lang="en-US" sz="2000">
                <a:solidFill>
                  <a:srgbClr val="404040"/>
                </a:solidFill>
                <a:highlight>
                  <a:srgbClr val="FFFFFF"/>
                </a:highlight>
                <a:uFill>
                  <a:noFill/>
                </a:uFill>
                <a:latin typeface="Abel"/>
                <a:ea typeface="Abel"/>
                <a:cs typeface="Abel"/>
                <a:sym typeface="Abel"/>
                <a:hlinkClick r:id="rId3">
                  <a:extLst>
                    <a:ext uri="{A12FA001-AC4F-418D-AE19-62706E023703}">
                      <ahyp:hlinkClr val="tx"/>
                    </a:ext>
                  </a:extLst>
                </a:hlinkClick>
              </a:rPr>
              <a:t>Model API</a:t>
            </a:r>
            <a:endParaRPr sz="2000">
              <a:solidFill>
                <a:srgbClr val="404040"/>
              </a:solidFill>
              <a:highlight>
                <a:srgbClr val="FFFFFF"/>
              </a:highlight>
              <a:latin typeface="Abel"/>
              <a:ea typeface="Abel"/>
              <a:cs typeface="Abel"/>
              <a:sym typeface="Abel"/>
            </a:endParaRPr>
          </a:p>
          <a:p>
            <a:pPr indent="0" lvl="0" marL="0" rtl="0" algn="l">
              <a:lnSpc>
                <a:spcPct val="100000"/>
              </a:lnSpc>
              <a:spcBef>
                <a:spcPts val="1000"/>
              </a:spcBef>
              <a:spcAft>
                <a:spcPts val="0"/>
              </a:spcAft>
              <a:buNone/>
            </a:pPr>
            <a:r>
              <a:rPr lang="en-US" sz="1500">
                <a:solidFill>
                  <a:srgbClr val="404040"/>
                </a:solidFill>
                <a:highlight>
                  <a:srgbClr val="FFFFFF"/>
                </a:highlight>
                <a:latin typeface="Abel"/>
                <a:ea typeface="Abel"/>
                <a:cs typeface="Abel"/>
                <a:sym typeface="Abel"/>
              </a:rPr>
              <a:t>S</a:t>
            </a:r>
            <a:r>
              <a:rPr lang="en-US" sz="1500">
                <a:solidFill>
                  <a:srgbClr val="404040"/>
                </a:solidFill>
                <a:highlight>
                  <a:srgbClr val="FFFFFF"/>
                </a:highlight>
                <a:latin typeface="Abel"/>
                <a:ea typeface="Abel"/>
                <a:cs typeface="Abel"/>
                <a:sym typeface="Abel"/>
              </a:rPr>
              <a:t>ave and load MLflow Models in multiple ways:  </a:t>
            </a:r>
            <a:endParaRPr sz="1500">
              <a:solidFill>
                <a:srgbClr val="404040"/>
              </a:solidFill>
              <a:highlight>
                <a:srgbClr val="FFFFFF"/>
              </a:highlight>
              <a:latin typeface="Abel"/>
              <a:ea typeface="Abel"/>
              <a:cs typeface="Abel"/>
              <a:sym typeface="Abel"/>
            </a:endParaRPr>
          </a:p>
          <a:p>
            <a:pPr indent="0" lvl="0" marL="0" rtl="0" algn="l">
              <a:lnSpc>
                <a:spcPct val="100000"/>
              </a:lnSpc>
              <a:spcBef>
                <a:spcPts val="1000"/>
              </a:spcBef>
              <a:spcAft>
                <a:spcPts val="0"/>
              </a:spcAft>
              <a:buNone/>
            </a:pPr>
            <a:r>
              <a:rPr lang="en-US" sz="1500">
                <a:solidFill>
                  <a:srgbClr val="404040"/>
                </a:solidFill>
                <a:highlight>
                  <a:srgbClr val="FFFFFF"/>
                </a:highlight>
                <a:latin typeface="Abel"/>
                <a:ea typeface="Abel"/>
                <a:cs typeface="Abel"/>
                <a:sym typeface="Abel"/>
              </a:rPr>
              <a:t>1) </a:t>
            </a:r>
            <a:r>
              <a:rPr lang="en-US" sz="1350">
                <a:solidFill>
                  <a:srgbClr val="2980B9"/>
                </a:solidFill>
                <a:highlight>
                  <a:srgbClr val="FFFFFF"/>
                </a:highlight>
                <a:uFill>
                  <a:noFill/>
                </a:uFill>
                <a:latin typeface="Abel"/>
                <a:ea typeface="Abel"/>
                <a:cs typeface="Abel"/>
                <a:sym typeface="Abel"/>
                <a:hlinkClick r:id="rId4">
                  <a:extLst>
                    <a:ext uri="{A12FA001-AC4F-418D-AE19-62706E023703}">
                      <ahyp:hlinkClr val="tx"/>
                    </a:ext>
                  </a:extLst>
                </a:hlinkClick>
              </a:rPr>
              <a:t>mlflow.sklearn</a:t>
            </a:r>
            <a:r>
              <a:rPr lang="en-US" sz="1500">
                <a:solidFill>
                  <a:srgbClr val="404040"/>
                </a:solidFill>
                <a:highlight>
                  <a:srgbClr val="FFFFFF"/>
                </a:highlight>
                <a:latin typeface="Abel"/>
                <a:ea typeface="Abel"/>
                <a:cs typeface="Abel"/>
                <a:sym typeface="Abel"/>
              </a:rPr>
              <a:t> contains </a:t>
            </a:r>
            <a:r>
              <a:rPr lang="en-US" sz="1350">
                <a:solidFill>
                  <a:srgbClr val="2980B9"/>
                </a:solidFill>
                <a:highlight>
                  <a:srgbClr val="FFFFFF"/>
                </a:highlight>
                <a:uFill>
                  <a:noFill/>
                </a:uFill>
                <a:latin typeface="Abel"/>
                <a:ea typeface="Abel"/>
                <a:cs typeface="Abel"/>
                <a:sym typeface="Abel"/>
                <a:hlinkClick r:id="rId5">
                  <a:extLst>
                    <a:ext uri="{A12FA001-AC4F-418D-AE19-62706E023703}">
                      <ahyp:hlinkClr val="tx"/>
                    </a:ext>
                  </a:extLst>
                </a:hlinkClick>
              </a:rPr>
              <a:t>save_model</a:t>
            </a:r>
            <a:r>
              <a:rPr lang="en-US" sz="1500">
                <a:solidFill>
                  <a:srgbClr val="404040"/>
                </a:solidFill>
                <a:highlight>
                  <a:srgbClr val="FFFFFF"/>
                </a:highlight>
                <a:latin typeface="Abel"/>
                <a:ea typeface="Abel"/>
                <a:cs typeface="Abel"/>
                <a:sym typeface="Abel"/>
              </a:rPr>
              <a:t>, </a:t>
            </a:r>
            <a:r>
              <a:rPr lang="en-US" sz="1350">
                <a:solidFill>
                  <a:srgbClr val="2980B9"/>
                </a:solidFill>
                <a:highlight>
                  <a:srgbClr val="FFFFFF"/>
                </a:highlight>
                <a:uFill>
                  <a:noFill/>
                </a:uFill>
                <a:latin typeface="Abel"/>
                <a:ea typeface="Abel"/>
                <a:cs typeface="Abel"/>
                <a:sym typeface="Abel"/>
                <a:hlinkClick r:id="rId6">
                  <a:extLst>
                    <a:ext uri="{A12FA001-AC4F-418D-AE19-62706E023703}">
                      <ahyp:hlinkClr val="tx"/>
                    </a:ext>
                  </a:extLst>
                </a:hlinkClick>
              </a:rPr>
              <a:t>log_model</a:t>
            </a:r>
            <a:r>
              <a:rPr lang="en-US" sz="1500">
                <a:solidFill>
                  <a:srgbClr val="404040"/>
                </a:solidFill>
                <a:highlight>
                  <a:srgbClr val="FFFFFF"/>
                </a:highlight>
                <a:latin typeface="Abel"/>
                <a:ea typeface="Abel"/>
                <a:cs typeface="Abel"/>
                <a:sym typeface="Abel"/>
              </a:rPr>
              <a:t>, and </a:t>
            </a:r>
            <a:r>
              <a:rPr lang="en-US" sz="1350">
                <a:solidFill>
                  <a:srgbClr val="2980B9"/>
                </a:solidFill>
                <a:highlight>
                  <a:srgbClr val="FFFFFF"/>
                </a:highlight>
                <a:uFill>
                  <a:noFill/>
                </a:uFill>
                <a:latin typeface="Abel"/>
                <a:ea typeface="Abel"/>
                <a:cs typeface="Abel"/>
                <a:sym typeface="Abel"/>
                <a:hlinkClick r:id="rId7">
                  <a:extLst>
                    <a:ext uri="{A12FA001-AC4F-418D-AE19-62706E023703}">
                      <ahyp:hlinkClr val="tx"/>
                    </a:ext>
                  </a:extLst>
                </a:hlinkClick>
              </a:rPr>
              <a:t>load_model</a:t>
            </a:r>
            <a:r>
              <a:rPr lang="en-US" sz="1500">
                <a:solidFill>
                  <a:srgbClr val="404040"/>
                </a:solidFill>
                <a:highlight>
                  <a:srgbClr val="FFFFFF"/>
                </a:highlight>
                <a:latin typeface="Abel"/>
                <a:ea typeface="Abel"/>
                <a:cs typeface="Abel"/>
                <a:sym typeface="Abel"/>
              </a:rPr>
              <a:t> functions for scikit-learn models. </a:t>
            </a:r>
            <a:endParaRPr sz="1500">
              <a:solidFill>
                <a:srgbClr val="404040"/>
              </a:solidFill>
              <a:highlight>
                <a:srgbClr val="FFFFFF"/>
              </a:highlight>
              <a:latin typeface="Abel"/>
              <a:ea typeface="Abel"/>
              <a:cs typeface="Abel"/>
              <a:sym typeface="Abel"/>
            </a:endParaRPr>
          </a:p>
          <a:p>
            <a:pPr indent="0" lvl="0" marL="0" rtl="0" algn="l">
              <a:lnSpc>
                <a:spcPct val="100000"/>
              </a:lnSpc>
              <a:spcBef>
                <a:spcPts val="1000"/>
              </a:spcBef>
              <a:spcAft>
                <a:spcPts val="1000"/>
              </a:spcAft>
              <a:buNone/>
            </a:pPr>
            <a:r>
              <a:rPr lang="en-US" sz="1500">
                <a:solidFill>
                  <a:srgbClr val="404040"/>
                </a:solidFill>
                <a:highlight>
                  <a:srgbClr val="FFFFFF"/>
                </a:highlight>
                <a:latin typeface="Abel"/>
                <a:ea typeface="Abel"/>
                <a:cs typeface="Abel"/>
                <a:sym typeface="Abel"/>
              </a:rPr>
              <a:t>2) </a:t>
            </a:r>
            <a:r>
              <a:rPr lang="en-US" sz="1350">
                <a:solidFill>
                  <a:srgbClr val="2980B9"/>
                </a:solidFill>
                <a:highlight>
                  <a:srgbClr val="FFFFFF"/>
                </a:highlight>
                <a:uFill>
                  <a:noFill/>
                </a:uFill>
                <a:latin typeface="Abel"/>
                <a:ea typeface="Abel"/>
                <a:cs typeface="Abel"/>
                <a:sym typeface="Abel"/>
                <a:hlinkClick r:id="rId8">
                  <a:extLst>
                    <a:ext uri="{A12FA001-AC4F-418D-AE19-62706E023703}">
                      <ahyp:hlinkClr val="tx"/>
                    </a:ext>
                  </a:extLst>
                </a:hlinkClick>
              </a:rPr>
              <a:t>mlflow.models.Model</a:t>
            </a:r>
            <a:r>
              <a:rPr lang="en-US" sz="1500">
                <a:solidFill>
                  <a:srgbClr val="404040"/>
                </a:solidFill>
                <a:highlight>
                  <a:srgbClr val="FFFFFF"/>
                </a:highlight>
                <a:latin typeface="Abel"/>
                <a:ea typeface="Abel"/>
                <a:cs typeface="Abel"/>
                <a:sym typeface="Abel"/>
              </a:rPr>
              <a:t> class to create and write models. </a:t>
            </a:r>
            <a:endParaRPr sz="1500">
              <a:solidFill>
                <a:srgbClr val="404040"/>
              </a:solidFill>
              <a:highlight>
                <a:srgbClr val="FFFFFF"/>
              </a:highlight>
              <a:latin typeface="Abel"/>
              <a:ea typeface="Abel"/>
              <a:cs typeface="Abel"/>
              <a:sym typeface="Abel"/>
            </a:endParaRPr>
          </a:p>
        </p:txBody>
      </p:sp>
      <p:sp>
        <p:nvSpPr>
          <p:cNvPr id="947" name="Google Shape;947;p76"/>
          <p:cNvSpPr txBox="1"/>
          <p:nvPr/>
        </p:nvSpPr>
        <p:spPr>
          <a:xfrm>
            <a:off x="4590700" y="917975"/>
            <a:ext cx="4387200" cy="218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000">
                <a:solidFill>
                  <a:srgbClr val="052247"/>
                </a:solidFill>
                <a:highlight>
                  <a:srgbClr val="EDF9FA"/>
                </a:highlight>
                <a:latin typeface="Courier New"/>
                <a:ea typeface="Courier New"/>
                <a:cs typeface="Courier New"/>
                <a:sym typeface="Courier New"/>
              </a:rPr>
              <a:t>import</a:t>
            </a:r>
            <a:r>
              <a:rPr lang="en-US" sz="1000">
                <a:solidFill>
                  <a:srgbClr val="052247"/>
                </a:solidFill>
                <a:highlight>
                  <a:srgbClr val="EDF9FA"/>
                </a:highlight>
                <a:latin typeface="Courier New"/>
                <a:ea typeface="Courier New"/>
                <a:cs typeface="Courier New"/>
                <a:sym typeface="Courier New"/>
              </a:rPr>
              <a:t> </a:t>
            </a:r>
            <a:r>
              <a:rPr lang="en-US" sz="1000">
                <a:solidFill>
                  <a:srgbClr val="555555"/>
                </a:solidFill>
                <a:highlight>
                  <a:srgbClr val="EDF9FA"/>
                </a:highlight>
                <a:latin typeface="Courier New"/>
                <a:ea typeface="Courier New"/>
                <a:cs typeface="Courier New"/>
                <a:sym typeface="Courier New"/>
              </a:rPr>
              <a:t>mlflow</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052247"/>
                </a:solidFill>
                <a:highlight>
                  <a:srgbClr val="EDF9FA"/>
                </a:highlight>
                <a:latin typeface="Courier New"/>
                <a:ea typeface="Courier New"/>
                <a:cs typeface="Courier New"/>
                <a:sym typeface="Courier New"/>
              </a:rPr>
              <a:t>import</a:t>
            </a:r>
            <a:r>
              <a:rPr lang="en-US" sz="1000">
                <a:solidFill>
                  <a:srgbClr val="052247"/>
                </a:solidFill>
                <a:highlight>
                  <a:srgbClr val="EDF9FA"/>
                </a:highlight>
                <a:latin typeface="Courier New"/>
                <a:ea typeface="Courier New"/>
                <a:cs typeface="Courier New"/>
                <a:sym typeface="Courier New"/>
              </a:rPr>
              <a:t> </a:t>
            </a:r>
            <a:r>
              <a:rPr lang="en-US" sz="1000">
                <a:solidFill>
                  <a:srgbClr val="555555"/>
                </a:solidFill>
                <a:highlight>
                  <a:srgbClr val="EDF9FA"/>
                </a:highlight>
                <a:latin typeface="Courier New"/>
                <a:ea typeface="Courier New"/>
                <a:cs typeface="Courier New"/>
                <a:sym typeface="Courier New"/>
              </a:rPr>
              <a:t>mlflow.sklearn</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333333"/>
                </a:solidFill>
                <a:highlight>
                  <a:srgbClr val="EDF9FA"/>
                </a:highlight>
                <a:latin typeface="Courier New"/>
                <a:ea typeface="Courier New"/>
                <a:cs typeface="Courier New"/>
                <a:sym typeface="Courier New"/>
              </a:rPr>
              <a:t>iris</a:t>
            </a:r>
            <a:r>
              <a:rPr lang="en-US" sz="1000">
                <a:solidFill>
                  <a:srgbClr val="052247"/>
                </a:solidFill>
                <a:highlight>
                  <a:srgbClr val="EDF9FA"/>
                </a:highlight>
                <a:latin typeface="Courier New"/>
                <a:ea typeface="Courier New"/>
                <a:cs typeface="Courier New"/>
                <a:sym typeface="Courier New"/>
              </a:rPr>
              <a:t> </a:t>
            </a:r>
            <a:r>
              <a:rPr b="1" lang="en-US" sz="1000">
                <a:solidFill>
                  <a:srgbClr val="052247"/>
                </a:solidFill>
                <a:highlight>
                  <a:srgbClr val="EDF9FA"/>
                </a:highlight>
                <a:latin typeface="Courier New"/>
                <a:ea typeface="Courier New"/>
                <a:cs typeface="Courier New"/>
                <a:sym typeface="Courier New"/>
              </a:rPr>
              <a:t>=</a:t>
            </a: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load_iris</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333333"/>
                </a:solidFill>
                <a:highlight>
                  <a:srgbClr val="EDF9FA"/>
                </a:highlight>
                <a:latin typeface="Courier New"/>
                <a:ea typeface="Courier New"/>
                <a:cs typeface="Courier New"/>
                <a:sym typeface="Courier New"/>
              </a:rPr>
              <a:t>sk_model</a:t>
            </a:r>
            <a:r>
              <a:rPr lang="en-US" sz="1000">
                <a:solidFill>
                  <a:srgbClr val="052247"/>
                </a:solidFill>
                <a:highlight>
                  <a:srgbClr val="EDF9FA"/>
                </a:highlight>
                <a:latin typeface="Courier New"/>
                <a:ea typeface="Courier New"/>
                <a:cs typeface="Courier New"/>
                <a:sym typeface="Courier New"/>
              </a:rPr>
              <a:t> </a:t>
            </a:r>
            <a:r>
              <a:rPr b="1" lang="en-US" sz="1000">
                <a:solidFill>
                  <a:srgbClr val="052247"/>
                </a:solidFill>
                <a:highlight>
                  <a:srgbClr val="EDF9FA"/>
                </a:highlight>
                <a:latin typeface="Courier New"/>
                <a:ea typeface="Courier New"/>
                <a:cs typeface="Courier New"/>
                <a:sym typeface="Courier New"/>
              </a:rPr>
              <a:t>=</a:t>
            </a: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tree</a:t>
            </a:r>
            <a:r>
              <a:rPr b="1"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DecisionTreeClassifier</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333333"/>
                </a:solidFill>
                <a:highlight>
                  <a:srgbClr val="EDF9FA"/>
                </a:highlight>
                <a:latin typeface="Courier New"/>
                <a:ea typeface="Courier New"/>
                <a:cs typeface="Courier New"/>
                <a:sym typeface="Courier New"/>
              </a:rPr>
              <a:t>sk_model</a:t>
            </a:r>
            <a:r>
              <a:rPr lang="en-US" sz="1000">
                <a:solidFill>
                  <a:srgbClr val="052247"/>
                </a:solidFill>
                <a:highlight>
                  <a:srgbClr val="EDF9FA"/>
                </a:highlight>
                <a:latin typeface="Courier New"/>
                <a:ea typeface="Courier New"/>
                <a:cs typeface="Courier New"/>
                <a:sym typeface="Courier New"/>
              </a:rPr>
              <a:t> </a:t>
            </a:r>
            <a:r>
              <a:rPr b="1" lang="en-US" sz="1000">
                <a:solidFill>
                  <a:srgbClr val="052247"/>
                </a:solidFill>
                <a:highlight>
                  <a:srgbClr val="EDF9FA"/>
                </a:highlight>
                <a:latin typeface="Courier New"/>
                <a:ea typeface="Courier New"/>
                <a:cs typeface="Courier New"/>
                <a:sym typeface="Courier New"/>
              </a:rPr>
              <a:t>=</a:t>
            </a: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sk_model</a:t>
            </a:r>
            <a:r>
              <a:rPr b="1"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fit</a:t>
            </a:r>
            <a:r>
              <a:rPr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iris</a:t>
            </a:r>
            <a:r>
              <a:rPr b="1"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data</a:t>
            </a: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iris</a:t>
            </a:r>
            <a:r>
              <a:rPr b="1"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target</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i="1" lang="en-US" sz="1000">
                <a:solidFill>
                  <a:srgbClr val="999988"/>
                </a:solidFill>
                <a:highlight>
                  <a:srgbClr val="EDF9FA"/>
                </a:highlight>
                <a:latin typeface="Courier New"/>
                <a:ea typeface="Courier New"/>
                <a:cs typeface="Courier New"/>
                <a:sym typeface="Courier New"/>
              </a:rPr>
              <a:t># set the artifact_path to location where experiment artifacts will be saved</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i="1" lang="en-US" sz="1000">
                <a:solidFill>
                  <a:srgbClr val="999988"/>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i="1" lang="en-US" sz="1000">
                <a:solidFill>
                  <a:srgbClr val="999988"/>
                </a:solidFill>
                <a:highlight>
                  <a:srgbClr val="EDF9FA"/>
                </a:highlight>
                <a:latin typeface="Courier New"/>
                <a:ea typeface="Courier New"/>
                <a:cs typeface="Courier New"/>
                <a:sym typeface="Courier New"/>
              </a:rPr>
              <a:t># log model</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333333"/>
                </a:solidFill>
                <a:highlight>
                  <a:srgbClr val="EDF9FA"/>
                </a:highlight>
                <a:latin typeface="Courier New"/>
                <a:ea typeface="Courier New"/>
                <a:cs typeface="Courier New"/>
                <a:sym typeface="Courier New"/>
              </a:rPr>
              <a:t>mlflow</a:t>
            </a:r>
            <a:r>
              <a:rPr b="1"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sklearn</a:t>
            </a:r>
            <a:r>
              <a:rPr b="1"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log_model</a:t>
            </a:r>
            <a:r>
              <a:rPr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sk_model</a:t>
            </a:r>
            <a:r>
              <a:rPr lang="en-US" sz="1000">
                <a:solidFill>
                  <a:srgbClr val="052247"/>
                </a:solidFill>
                <a:highlight>
                  <a:srgbClr val="EDF9FA"/>
                </a:highlight>
                <a:latin typeface="Courier New"/>
                <a:ea typeface="Courier New"/>
                <a:cs typeface="Courier New"/>
                <a:sym typeface="Courier New"/>
              </a:rPr>
              <a:t>, </a:t>
            </a:r>
            <a:r>
              <a:rPr lang="en-US" sz="1000">
                <a:solidFill>
                  <a:srgbClr val="DC2126"/>
                </a:solidFill>
                <a:highlight>
                  <a:srgbClr val="EDF9FA"/>
                </a:highlight>
                <a:latin typeface="Courier New"/>
                <a:ea typeface="Courier New"/>
                <a:cs typeface="Courier New"/>
                <a:sym typeface="Courier New"/>
              </a:rPr>
              <a:t>"sk_models"</a:t>
            </a:r>
            <a:r>
              <a:rPr lang="en-US" sz="1000">
                <a:solidFill>
                  <a:schemeClr val="dk1"/>
                </a:solidFill>
                <a:highlight>
                  <a:srgbClr val="EDF9FA"/>
                </a:highlight>
                <a:latin typeface="Courier New"/>
                <a:ea typeface="Courier New"/>
                <a:cs typeface="Courier New"/>
                <a:sym typeface="Courier New"/>
              </a:rPr>
              <a:t>)</a:t>
            </a:r>
            <a:endParaRPr sz="1300">
              <a:solidFill>
                <a:schemeClr val="dk1"/>
              </a:solidFill>
              <a:highlight>
                <a:srgbClr val="FFFFFF"/>
              </a:highlight>
            </a:endParaRPr>
          </a:p>
        </p:txBody>
      </p:sp>
      <p:sp>
        <p:nvSpPr>
          <p:cNvPr id="948" name="Google Shape;948;p76"/>
          <p:cNvSpPr txBox="1"/>
          <p:nvPr/>
        </p:nvSpPr>
        <p:spPr>
          <a:xfrm>
            <a:off x="4590700" y="605900"/>
            <a:ext cx="3000000" cy="49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2300"/>
              </a:spcBef>
              <a:spcAft>
                <a:spcPts val="1300"/>
              </a:spcAft>
              <a:buNone/>
            </a:pPr>
            <a:r>
              <a:rPr lang="en-US" sz="2000">
                <a:solidFill>
                  <a:srgbClr val="404040"/>
                </a:solidFill>
                <a:highlight>
                  <a:srgbClr val="FFFFFF"/>
                </a:highlight>
                <a:latin typeface="Abel"/>
                <a:ea typeface="Abel"/>
                <a:cs typeface="Abel"/>
                <a:sym typeface="Abel"/>
              </a:rPr>
              <a:t>Examples</a:t>
            </a:r>
            <a:r>
              <a:rPr lang="en-US" sz="2000">
                <a:solidFill>
                  <a:srgbClr val="404040"/>
                </a:solidFill>
                <a:highlight>
                  <a:srgbClr val="FFFFFF"/>
                </a:highlight>
              </a:rPr>
              <a:t>:</a:t>
            </a:r>
            <a:endParaRPr sz="2000">
              <a:solidFill>
                <a:srgbClr val="404040"/>
              </a:solidFill>
              <a:highlight>
                <a:srgbClr val="FFFFFF"/>
              </a:highlight>
            </a:endParaRPr>
          </a:p>
        </p:txBody>
      </p:sp>
      <p:sp>
        <p:nvSpPr>
          <p:cNvPr id="949" name="Google Shape;949;p76"/>
          <p:cNvSpPr txBox="1"/>
          <p:nvPr/>
        </p:nvSpPr>
        <p:spPr>
          <a:xfrm>
            <a:off x="195300" y="2643100"/>
            <a:ext cx="4141800" cy="18189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2000"/>
              </a:spcBef>
              <a:spcAft>
                <a:spcPts val="0"/>
              </a:spcAft>
              <a:buNone/>
            </a:pPr>
            <a:r>
              <a:rPr lang="en-US" sz="2000">
                <a:solidFill>
                  <a:srgbClr val="404040"/>
                </a:solidFill>
                <a:highlight>
                  <a:srgbClr val="FFFFFF"/>
                </a:highlight>
                <a:uFill>
                  <a:noFill/>
                </a:uFill>
                <a:latin typeface="Abel"/>
                <a:ea typeface="Abel"/>
                <a:cs typeface="Abel"/>
                <a:sym typeface="Abel"/>
                <a:hlinkClick r:id="rId9">
                  <a:extLst>
                    <a:ext uri="{A12FA001-AC4F-418D-AE19-62706E023703}">
                      <ahyp:hlinkClr val="tx"/>
                    </a:ext>
                  </a:extLst>
                </a:hlinkClick>
              </a:rPr>
              <a:t>Model Evaluation</a:t>
            </a:r>
            <a:endParaRPr sz="2000">
              <a:solidFill>
                <a:srgbClr val="404040"/>
              </a:solidFill>
              <a:highlight>
                <a:srgbClr val="FFFFFF"/>
              </a:highlight>
              <a:latin typeface="Abel"/>
              <a:ea typeface="Abel"/>
              <a:cs typeface="Abel"/>
              <a:sym typeface="Abel"/>
            </a:endParaRPr>
          </a:p>
          <a:p>
            <a:pPr indent="0" lvl="0" marL="0" rtl="0" algn="l">
              <a:lnSpc>
                <a:spcPct val="100000"/>
              </a:lnSpc>
              <a:spcBef>
                <a:spcPts val="1000"/>
              </a:spcBef>
              <a:spcAft>
                <a:spcPts val="0"/>
              </a:spcAft>
              <a:buNone/>
            </a:pPr>
            <a:r>
              <a:rPr lang="en-US" sz="1350">
                <a:solidFill>
                  <a:srgbClr val="2980B9"/>
                </a:solidFill>
                <a:highlight>
                  <a:srgbClr val="FFFFFF"/>
                </a:highlight>
                <a:uFill>
                  <a:noFill/>
                </a:uFill>
                <a:latin typeface="Abel"/>
                <a:ea typeface="Abel"/>
                <a:cs typeface="Abel"/>
                <a:sym typeface="Abel"/>
                <a:hlinkClick r:id="rId10">
                  <a:extLst>
                    <a:ext uri="{A12FA001-AC4F-418D-AE19-62706E023703}">
                      <ahyp:hlinkClr val="tx"/>
                    </a:ext>
                  </a:extLst>
                </a:hlinkClick>
              </a:rPr>
              <a:t>mlflow.evaluate()</a:t>
            </a:r>
            <a:r>
              <a:rPr lang="en-US" sz="1500">
                <a:solidFill>
                  <a:srgbClr val="404040"/>
                </a:solidFill>
                <a:highlight>
                  <a:srgbClr val="FFFFFF"/>
                </a:highlight>
                <a:latin typeface="Abel"/>
                <a:ea typeface="Abel"/>
                <a:cs typeface="Abel"/>
                <a:sym typeface="Abel"/>
              </a:rPr>
              <a:t>*</a:t>
            </a:r>
            <a:r>
              <a:rPr lang="en-US" sz="1500">
                <a:solidFill>
                  <a:srgbClr val="404040"/>
                </a:solidFill>
                <a:highlight>
                  <a:srgbClr val="FFFFFF"/>
                </a:highlight>
                <a:latin typeface="Abel"/>
                <a:ea typeface="Abel"/>
                <a:cs typeface="Abel"/>
                <a:sym typeface="Abel"/>
              </a:rPr>
              <a:t> API to evaluate </a:t>
            </a:r>
            <a:r>
              <a:rPr lang="en-US" sz="1500">
                <a:solidFill>
                  <a:srgbClr val="404040"/>
                </a:solidFill>
                <a:highlight>
                  <a:srgbClr val="FFFFFF"/>
                </a:highlight>
                <a:latin typeface="Abel"/>
                <a:ea typeface="Abel"/>
                <a:cs typeface="Abel"/>
                <a:sym typeface="Abel"/>
              </a:rPr>
              <a:t>MLflow Model</a:t>
            </a:r>
            <a:r>
              <a:rPr lang="en-US" sz="1500">
                <a:solidFill>
                  <a:srgbClr val="404040"/>
                </a:solidFill>
                <a:highlight>
                  <a:srgbClr val="FFFFFF"/>
                </a:highlight>
                <a:latin typeface="Abel"/>
                <a:ea typeface="Abel"/>
                <a:cs typeface="Abel"/>
                <a:sym typeface="Abel"/>
              </a:rPr>
              <a:t> performance </a:t>
            </a:r>
            <a:endParaRPr sz="1500">
              <a:solidFill>
                <a:srgbClr val="404040"/>
              </a:solidFill>
              <a:highlight>
                <a:srgbClr val="FFFFFF"/>
              </a:highlight>
              <a:latin typeface="Abel"/>
              <a:ea typeface="Abel"/>
              <a:cs typeface="Abel"/>
              <a:sym typeface="Abel"/>
            </a:endParaRPr>
          </a:p>
          <a:p>
            <a:pPr indent="0" lvl="0" marL="0" rtl="0" algn="l">
              <a:lnSpc>
                <a:spcPct val="100000"/>
              </a:lnSpc>
              <a:spcBef>
                <a:spcPts val="1000"/>
              </a:spcBef>
              <a:spcAft>
                <a:spcPts val="1000"/>
              </a:spcAft>
              <a:buNone/>
            </a:pPr>
            <a:r>
              <a:rPr lang="en-US" sz="1350">
                <a:solidFill>
                  <a:srgbClr val="404040"/>
                </a:solidFill>
                <a:highlight>
                  <a:srgbClr val="FFFFFF"/>
                </a:highlight>
                <a:latin typeface="Abel"/>
                <a:ea typeface="Abel"/>
                <a:cs typeface="Abel"/>
                <a:sym typeface="Abel"/>
              </a:rPr>
              <a:t>*</a:t>
            </a:r>
            <a:r>
              <a:rPr lang="en-US" sz="1300">
                <a:solidFill>
                  <a:srgbClr val="404040"/>
                </a:solidFill>
                <a:highlight>
                  <a:srgbClr val="FFFFFF"/>
                </a:highlight>
                <a:latin typeface="Abel"/>
                <a:ea typeface="Abel"/>
                <a:cs typeface="Abel"/>
                <a:sym typeface="Abel"/>
              </a:rPr>
              <a:t>currently supports the </a:t>
            </a:r>
            <a:r>
              <a:rPr lang="en-US" sz="1300">
                <a:solidFill>
                  <a:srgbClr val="198EAC"/>
                </a:solidFill>
                <a:highlight>
                  <a:srgbClr val="FFFFFF"/>
                </a:highlight>
                <a:uFill>
                  <a:noFill/>
                </a:uFill>
                <a:latin typeface="Abel"/>
                <a:ea typeface="Abel"/>
                <a:cs typeface="Abel"/>
                <a:sym typeface="Abel"/>
                <a:hlinkClick r:id="rId11">
                  <a:extLst>
                    <a:ext uri="{A12FA001-AC4F-418D-AE19-62706E023703}">
                      <ahyp:hlinkClr val="tx"/>
                    </a:ext>
                  </a:extLst>
                </a:hlinkClick>
              </a:rPr>
              <a:t>python_function (pyfunc) model flavor</a:t>
            </a:r>
            <a:r>
              <a:rPr lang="en-US" sz="1300">
                <a:solidFill>
                  <a:srgbClr val="404040"/>
                </a:solidFill>
                <a:highlight>
                  <a:srgbClr val="FFFFFF"/>
                </a:highlight>
                <a:latin typeface="Abel"/>
                <a:ea typeface="Abel"/>
                <a:cs typeface="Abel"/>
                <a:sym typeface="Abel"/>
              </a:rPr>
              <a:t> for classification and regression tasks, evaluation results are logged to </a:t>
            </a:r>
            <a:r>
              <a:rPr lang="en-US" sz="1300">
                <a:solidFill>
                  <a:srgbClr val="198EAC"/>
                </a:solidFill>
                <a:highlight>
                  <a:srgbClr val="FFFFFF"/>
                </a:highlight>
                <a:uFill>
                  <a:noFill/>
                </a:uFill>
                <a:latin typeface="Abel"/>
                <a:ea typeface="Abel"/>
                <a:cs typeface="Abel"/>
                <a:sym typeface="Abel"/>
                <a:hlinkClick r:id="rId12">
                  <a:extLst>
                    <a:ext uri="{A12FA001-AC4F-418D-AE19-62706E023703}">
                      <ahyp:hlinkClr val="tx"/>
                    </a:ext>
                  </a:extLst>
                </a:hlinkClick>
              </a:rPr>
              <a:t>MLflow Tracking</a:t>
            </a:r>
            <a:endParaRPr sz="1100">
              <a:solidFill>
                <a:schemeClr val="dk1"/>
              </a:solidFill>
              <a:latin typeface="Abel"/>
              <a:ea typeface="Abel"/>
              <a:cs typeface="Abel"/>
              <a:sym typeface="Abel"/>
            </a:endParaRPr>
          </a:p>
        </p:txBody>
      </p:sp>
      <p:sp>
        <p:nvSpPr>
          <p:cNvPr id="950" name="Google Shape;950;p76"/>
          <p:cNvSpPr txBox="1"/>
          <p:nvPr/>
        </p:nvSpPr>
        <p:spPr>
          <a:xfrm>
            <a:off x="4572000" y="3256175"/>
            <a:ext cx="4576800" cy="17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000">
                <a:solidFill>
                  <a:srgbClr val="052247"/>
                </a:solidFill>
                <a:highlight>
                  <a:srgbClr val="EDF9FA"/>
                </a:highlight>
                <a:latin typeface="Courier New"/>
                <a:ea typeface="Courier New"/>
                <a:cs typeface="Courier New"/>
                <a:sym typeface="Courier New"/>
              </a:rPr>
              <a:t>with</a:t>
            </a: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mlflow</a:t>
            </a:r>
            <a:r>
              <a:rPr b="1"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start_run</a:t>
            </a:r>
            <a:r>
              <a:rPr lang="en-US" sz="1000">
                <a:solidFill>
                  <a:srgbClr val="052247"/>
                </a:solidFill>
                <a:highlight>
                  <a:srgbClr val="EDF9FA"/>
                </a:highlight>
                <a:latin typeface="Courier New"/>
                <a:ea typeface="Courier New"/>
                <a:cs typeface="Courier New"/>
                <a:sym typeface="Courier New"/>
              </a:rPr>
              <a:t>() </a:t>
            </a:r>
            <a:r>
              <a:rPr b="1" lang="en-US" sz="1000">
                <a:solidFill>
                  <a:srgbClr val="052247"/>
                </a:solidFill>
                <a:highlight>
                  <a:srgbClr val="EDF9FA"/>
                </a:highlight>
                <a:latin typeface="Courier New"/>
                <a:ea typeface="Courier New"/>
                <a:cs typeface="Courier New"/>
                <a:sym typeface="Courier New"/>
              </a:rPr>
              <a:t>as</a:t>
            </a: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run</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model_info</a:t>
            </a:r>
            <a:r>
              <a:rPr lang="en-US" sz="1000">
                <a:solidFill>
                  <a:srgbClr val="052247"/>
                </a:solidFill>
                <a:highlight>
                  <a:srgbClr val="EDF9FA"/>
                </a:highlight>
                <a:latin typeface="Courier New"/>
                <a:ea typeface="Courier New"/>
                <a:cs typeface="Courier New"/>
                <a:sym typeface="Courier New"/>
              </a:rPr>
              <a:t> </a:t>
            </a:r>
            <a:r>
              <a:rPr b="1" lang="en-US" sz="1000">
                <a:solidFill>
                  <a:srgbClr val="052247"/>
                </a:solidFill>
                <a:highlight>
                  <a:srgbClr val="EDF9FA"/>
                </a:highlight>
                <a:latin typeface="Courier New"/>
                <a:ea typeface="Courier New"/>
                <a:cs typeface="Courier New"/>
                <a:sym typeface="Courier New"/>
              </a:rPr>
              <a:t>=</a:t>
            </a: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mlflow</a:t>
            </a:r>
            <a:r>
              <a:rPr b="1"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sklearn</a:t>
            </a:r>
            <a:r>
              <a:rPr b="1"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log_model</a:t>
            </a:r>
            <a:r>
              <a:rPr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model</a:t>
            </a:r>
            <a:r>
              <a:rPr lang="en-US" sz="1000">
                <a:solidFill>
                  <a:srgbClr val="052247"/>
                </a:solidFill>
                <a:highlight>
                  <a:srgbClr val="EDF9FA"/>
                </a:highlight>
                <a:latin typeface="Courier New"/>
                <a:ea typeface="Courier New"/>
                <a:cs typeface="Courier New"/>
                <a:sym typeface="Courier New"/>
              </a:rPr>
              <a:t>, </a:t>
            </a:r>
            <a:r>
              <a:rPr lang="en-US" sz="1000">
                <a:solidFill>
                  <a:srgbClr val="DC2126"/>
                </a:solidFill>
                <a:highlight>
                  <a:srgbClr val="EDF9FA"/>
                </a:highlight>
                <a:latin typeface="Courier New"/>
                <a:ea typeface="Courier New"/>
                <a:cs typeface="Courier New"/>
                <a:sym typeface="Courier New"/>
              </a:rPr>
              <a:t>"model"</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result</a:t>
            </a:r>
            <a:r>
              <a:rPr lang="en-US" sz="1000">
                <a:solidFill>
                  <a:srgbClr val="052247"/>
                </a:solidFill>
                <a:highlight>
                  <a:srgbClr val="EDF9FA"/>
                </a:highlight>
                <a:latin typeface="Courier New"/>
                <a:ea typeface="Courier New"/>
                <a:cs typeface="Courier New"/>
                <a:sym typeface="Courier New"/>
              </a:rPr>
              <a:t> </a:t>
            </a:r>
            <a:r>
              <a:rPr b="1" lang="en-US" sz="1000">
                <a:solidFill>
                  <a:srgbClr val="052247"/>
                </a:solidFill>
                <a:highlight>
                  <a:srgbClr val="EDF9FA"/>
                </a:highlight>
                <a:latin typeface="Courier New"/>
                <a:ea typeface="Courier New"/>
                <a:cs typeface="Courier New"/>
                <a:sym typeface="Courier New"/>
              </a:rPr>
              <a:t>=</a:t>
            </a: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mlflow</a:t>
            </a:r>
            <a:r>
              <a:rPr b="1"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evaluate</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model_info</a:t>
            </a:r>
            <a:r>
              <a:rPr b="1"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model_uri</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eval_data</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targets</a:t>
            </a:r>
            <a:r>
              <a:rPr b="1" lang="en-US" sz="1000">
                <a:solidFill>
                  <a:srgbClr val="052247"/>
                </a:solidFill>
                <a:highlight>
                  <a:srgbClr val="EDF9FA"/>
                </a:highlight>
                <a:latin typeface="Courier New"/>
                <a:ea typeface="Courier New"/>
                <a:cs typeface="Courier New"/>
                <a:sym typeface="Courier New"/>
              </a:rPr>
              <a:t>=</a:t>
            </a:r>
            <a:r>
              <a:rPr lang="en-US" sz="1000">
                <a:solidFill>
                  <a:srgbClr val="DC2126"/>
                </a:solidFill>
                <a:highlight>
                  <a:srgbClr val="EDF9FA"/>
                </a:highlight>
                <a:latin typeface="Courier New"/>
                <a:ea typeface="Courier New"/>
                <a:cs typeface="Courier New"/>
                <a:sym typeface="Courier New"/>
              </a:rPr>
              <a:t>"label"</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model_type</a:t>
            </a:r>
            <a:r>
              <a:rPr b="1" lang="en-US" sz="1000">
                <a:solidFill>
                  <a:srgbClr val="052247"/>
                </a:solidFill>
                <a:highlight>
                  <a:srgbClr val="EDF9FA"/>
                </a:highlight>
                <a:latin typeface="Courier New"/>
                <a:ea typeface="Courier New"/>
                <a:cs typeface="Courier New"/>
                <a:sym typeface="Courier New"/>
              </a:rPr>
              <a:t>=</a:t>
            </a:r>
            <a:r>
              <a:rPr lang="en-US" sz="1000">
                <a:solidFill>
                  <a:srgbClr val="DC2126"/>
                </a:solidFill>
                <a:highlight>
                  <a:srgbClr val="EDF9FA"/>
                </a:highlight>
                <a:latin typeface="Courier New"/>
                <a:ea typeface="Courier New"/>
                <a:cs typeface="Courier New"/>
                <a:sym typeface="Courier New"/>
              </a:rPr>
              <a:t>"classifier"</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dataset_name</a:t>
            </a:r>
            <a:r>
              <a:rPr b="1" lang="en-US" sz="1000">
                <a:solidFill>
                  <a:srgbClr val="052247"/>
                </a:solidFill>
                <a:highlight>
                  <a:srgbClr val="EDF9FA"/>
                </a:highlight>
                <a:latin typeface="Courier New"/>
                <a:ea typeface="Courier New"/>
                <a:cs typeface="Courier New"/>
                <a:sym typeface="Courier New"/>
              </a:rPr>
              <a:t>=</a:t>
            </a:r>
            <a:r>
              <a:rPr lang="en-US" sz="1000">
                <a:solidFill>
                  <a:srgbClr val="DC2126"/>
                </a:solidFill>
                <a:highlight>
                  <a:srgbClr val="EDF9FA"/>
                </a:highlight>
                <a:latin typeface="Courier New"/>
                <a:ea typeface="Courier New"/>
                <a:cs typeface="Courier New"/>
                <a:sym typeface="Courier New"/>
              </a:rPr>
              <a:t>"adult"</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evaluators</a:t>
            </a:r>
            <a:r>
              <a:rPr b="1" lang="en-US" sz="1000">
                <a:solidFill>
                  <a:srgbClr val="052247"/>
                </a:solidFill>
                <a:highlight>
                  <a:srgbClr val="EDF9FA"/>
                </a:highlight>
                <a:latin typeface="Courier New"/>
                <a:ea typeface="Courier New"/>
                <a:cs typeface="Courier New"/>
                <a:sym typeface="Courier New"/>
              </a:rPr>
              <a:t>=</a:t>
            </a:r>
            <a:r>
              <a:rPr lang="en-US" sz="1000">
                <a:solidFill>
                  <a:srgbClr val="052247"/>
                </a:solidFill>
                <a:highlight>
                  <a:srgbClr val="EDF9FA"/>
                </a:highlight>
                <a:latin typeface="Courier New"/>
                <a:ea typeface="Courier New"/>
                <a:cs typeface="Courier New"/>
                <a:sym typeface="Courier New"/>
              </a:rPr>
              <a:t>[</a:t>
            </a:r>
            <a:r>
              <a:rPr lang="en-US" sz="1000">
                <a:solidFill>
                  <a:srgbClr val="DC2126"/>
                </a:solidFill>
                <a:highlight>
                  <a:srgbClr val="EDF9FA"/>
                </a:highlight>
                <a:latin typeface="Courier New"/>
                <a:ea typeface="Courier New"/>
                <a:cs typeface="Courier New"/>
                <a:sym typeface="Courier New"/>
              </a:rPr>
              <a:t>"default"</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marR="114300" rtl="0" algn="l">
              <a:lnSpc>
                <a:spcPct val="150000"/>
              </a:lnSpc>
              <a:spcBef>
                <a:spcPts val="0"/>
              </a:spcBef>
              <a:spcAft>
                <a:spcPts val="0"/>
              </a:spcAft>
              <a:buNone/>
            </a:pPr>
            <a:r>
              <a:rPr lang="en-US" sz="1000">
                <a:solidFill>
                  <a:srgbClr val="052247"/>
                </a:solidFill>
                <a:highlight>
                  <a:srgbClr val="EDF9FA"/>
                </a:highlight>
                <a:latin typeface="Courier New"/>
                <a:ea typeface="Courier New"/>
                <a:cs typeface="Courier New"/>
                <a:sym typeface="Courier New"/>
              </a:rPr>
              <a:t>    )</a:t>
            </a:r>
            <a:endParaRPr sz="1000">
              <a:solidFill>
                <a:srgbClr val="052247"/>
              </a:solidFill>
              <a:highlight>
                <a:srgbClr val="EDF9FA"/>
              </a:highlight>
              <a:latin typeface="Courier New"/>
              <a:ea typeface="Courier New"/>
              <a:cs typeface="Courier New"/>
              <a:sym typeface="Courier New"/>
            </a:endParaRPr>
          </a:p>
        </p:txBody>
      </p:sp>
      <p:sp>
        <p:nvSpPr>
          <p:cNvPr id="951" name="Google Shape;951;p76"/>
          <p:cNvSpPr/>
          <p:nvPr/>
        </p:nvSpPr>
        <p:spPr>
          <a:xfrm>
            <a:off x="4638000" y="2793175"/>
            <a:ext cx="3685200" cy="249600"/>
          </a:xfrm>
          <a:prstGeom prst="rect">
            <a:avLst/>
          </a:prstGeom>
          <a:noFill/>
          <a:ln cap="flat" cmpd="sng" w="19050">
            <a:solidFill>
              <a:srgbClr val="EF47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76"/>
          <p:cNvSpPr/>
          <p:nvPr/>
        </p:nvSpPr>
        <p:spPr>
          <a:xfrm>
            <a:off x="6107775" y="3631375"/>
            <a:ext cx="729300" cy="249600"/>
          </a:xfrm>
          <a:prstGeom prst="rect">
            <a:avLst/>
          </a:prstGeom>
          <a:noFill/>
          <a:ln cap="flat" cmpd="sng" w="19050">
            <a:solidFill>
              <a:srgbClr val="EF47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6" name="Shape 956"/>
        <p:cNvGrpSpPr/>
        <p:nvPr/>
      </p:nvGrpSpPr>
      <p:grpSpPr>
        <a:xfrm>
          <a:off x="0" y="0"/>
          <a:ext cx="0" cy="0"/>
          <a:chOff x="0" y="0"/>
          <a:chExt cx="0" cy="0"/>
        </a:xfrm>
      </p:grpSpPr>
      <p:sp>
        <p:nvSpPr>
          <p:cNvPr id="957" name="Google Shape;957;p77"/>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Models Deployment:</a:t>
            </a:r>
            <a:endParaRPr/>
          </a:p>
        </p:txBody>
      </p:sp>
      <p:sp>
        <p:nvSpPr>
          <p:cNvPr id="958" name="Google Shape;958;p77"/>
          <p:cNvSpPr txBox="1"/>
          <p:nvPr/>
        </p:nvSpPr>
        <p:spPr>
          <a:xfrm>
            <a:off x="155575" y="826475"/>
            <a:ext cx="3899100" cy="3617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2000">
                <a:solidFill>
                  <a:srgbClr val="404040"/>
                </a:solidFill>
                <a:uFill>
                  <a:noFill/>
                </a:uFill>
                <a:latin typeface="Abel"/>
                <a:ea typeface="Abel"/>
                <a:cs typeface="Abel"/>
                <a:sym typeface="Abel"/>
                <a:hlinkClick r:id="rId3">
                  <a:extLst>
                    <a:ext uri="{A12FA001-AC4F-418D-AE19-62706E023703}">
                      <ahyp:hlinkClr val="tx"/>
                    </a:ext>
                  </a:extLst>
                </a:hlinkClick>
              </a:rPr>
              <a:t>Built-In Deployment Tools</a:t>
            </a:r>
            <a:endParaRPr sz="2000">
              <a:solidFill>
                <a:srgbClr val="404040"/>
              </a:solidFill>
              <a:latin typeface="Abel"/>
              <a:ea typeface="Abel"/>
              <a:cs typeface="Abel"/>
              <a:sym typeface="Abel"/>
            </a:endParaRPr>
          </a:p>
          <a:p>
            <a:pPr indent="-304800" lvl="0" marL="457200" rtl="0" algn="l">
              <a:lnSpc>
                <a:spcPct val="115000"/>
              </a:lnSpc>
              <a:spcBef>
                <a:spcPts val="600"/>
              </a:spcBef>
              <a:spcAft>
                <a:spcPts val="0"/>
              </a:spcAft>
              <a:buClr>
                <a:schemeClr val="dk1"/>
              </a:buClr>
              <a:buSzPts val="1200"/>
              <a:buFont typeface="Abel"/>
              <a:buChar char="-"/>
            </a:pPr>
            <a:r>
              <a:rPr lang="en-US" sz="1200">
                <a:solidFill>
                  <a:schemeClr val="dk1"/>
                </a:solidFill>
                <a:latin typeface="Abel"/>
                <a:ea typeface="Abel"/>
                <a:cs typeface="Abel"/>
                <a:sym typeface="Abel"/>
              </a:rPr>
              <a:t>on a </a:t>
            </a:r>
            <a:r>
              <a:rPr lang="en-US" sz="1200">
                <a:solidFill>
                  <a:schemeClr val="dk1"/>
                </a:solidFill>
                <a:latin typeface="Abel"/>
                <a:ea typeface="Abel"/>
                <a:cs typeface="Abel"/>
                <a:sym typeface="Abel"/>
              </a:rPr>
              <a:t>local machine</a:t>
            </a:r>
            <a:endParaRPr sz="1200">
              <a:solidFill>
                <a:schemeClr val="dk1"/>
              </a:solidFill>
              <a:latin typeface="Abel"/>
              <a:ea typeface="Abel"/>
              <a:cs typeface="Abel"/>
              <a:sym typeface="Abel"/>
            </a:endParaRPr>
          </a:p>
          <a:p>
            <a:pPr indent="-304800" lvl="0" marL="457200" rtl="0" algn="l">
              <a:lnSpc>
                <a:spcPct val="115000"/>
              </a:lnSpc>
              <a:spcBef>
                <a:spcPts val="0"/>
              </a:spcBef>
              <a:spcAft>
                <a:spcPts val="0"/>
              </a:spcAft>
              <a:buClr>
                <a:schemeClr val="dk1"/>
              </a:buClr>
              <a:buSzPts val="1200"/>
              <a:buFont typeface="Abel"/>
              <a:buChar char="-"/>
            </a:pPr>
            <a:r>
              <a:rPr lang="en-US" sz="1200">
                <a:solidFill>
                  <a:schemeClr val="dk1"/>
                </a:solidFill>
                <a:latin typeface="Abel"/>
                <a:ea typeface="Abel"/>
                <a:cs typeface="Abel"/>
                <a:sym typeface="Abel"/>
              </a:rPr>
              <a:t>to several production environments </a:t>
            </a:r>
            <a:endParaRPr sz="1200">
              <a:solidFill>
                <a:schemeClr val="dk1"/>
              </a:solidFill>
              <a:latin typeface="Abel"/>
              <a:ea typeface="Abel"/>
              <a:cs typeface="Abel"/>
              <a:sym typeface="Abel"/>
            </a:endParaRPr>
          </a:p>
          <a:p>
            <a:pPr indent="0" lvl="0" marL="0" rtl="0" algn="l">
              <a:lnSpc>
                <a:spcPct val="115000"/>
              </a:lnSpc>
              <a:spcBef>
                <a:spcPts val="600"/>
              </a:spcBef>
              <a:spcAft>
                <a:spcPts val="0"/>
              </a:spcAft>
              <a:buNone/>
            </a:pPr>
            <a:r>
              <a:rPr b="1" lang="en-US" sz="1200">
                <a:solidFill>
                  <a:srgbClr val="198EAC"/>
                </a:solidFill>
                <a:uFill>
                  <a:noFill/>
                </a:uFill>
                <a:latin typeface="Abel"/>
                <a:ea typeface="Abel"/>
                <a:cs typeface="Abel"/>
                <a:sym typeface="Abel"/>
                <a:hlinkClick r:id="rId4">
                  <a:extLst>
                    <a:ext uri="{A12FA001-AC4F-418D-AE19-62706E023703}">
                      <ahyp:hlinkClr val="tx"/>
                    </a:ext>
                  </a:extLst>
                </a:hlinkClick>
              </a:rPr>
              <a:t>Deploy MLflow models</a:t>
            </a:r>
            <a:endParaRPr b="1" sz="1200">
              <a:solidFill>
                <a:srgbClr val="198EAC"/>
              </a:solidFill>
              <a:latin typeface="Abel"/>
              <a:ea typeface="Abel"/>
              <a:cs typeface="Abel"/>
              <a:sym typeface="Abel"/>
            </a:endParaRPr>
          </a:p>
          <a:p>
            <a:pPr indent="0" lvl="0" marL="0" rtl="0" algn="l">
              <a:lnSpc>
                <a:spcPct val="115000"/>
              </a:lnSpc>
              <a:spcBef>
                <a:spcPts val="600"/>
              </a:spcBef>
              <a:spcAft>
                <a:spcPts val="0"/>
              </a:spcAft>
              <a:buNone/>
            </a:pPr>
            <a:r>
              <a:rPr lang="en-US" sz="1200">
                <a:solidFill>
                  <a:srgbClr val="198EAC"/>
                </a:solidFill>
                <a:uFill>
                  <a:noFill/>
                </a:uFill>
                <a:latin typeface="Abel"/>
                <a:ea typeface="Abel"/>
                <a:cs typeface="Abel"/>
                <a:sym typeface="Abel"/>
                <a:hlinkClick r:id="rId5">
                  <a:extLst>
                    <a:ext uri="{A12FA001-AC4F-418D-AE19-62706E023703}">
                      <ahyp:hlinkClr val="tx"/>
                    </a:ext>
                  </a:extLst>
                </a:hlinkClick>
              </a:rPr>
              <a:t>Deploy a </a:t>
            </a:r>
            <a:r>
              <a:rPr lang="en-US" sz="1200">
                <a:solidFill>
                  <a:srgbClr val="052247"/>
                </a:solidFill>
                <a:uFill>
                  <a:noFill/>
                </a:uFill>
                <a:latin typeface="Abel"/>
                <a:ea typeface="Abel"/>
                <a:cs typeface="Abel"/>
                <a:sym typeface="Abel"/>
                <a:hlinkClick r:id="rId6">
                  <a:extLst>
                    <a:ext uri="{A12FA001-AC4F-418D-AE19-62706E023703}">
                      <ahyp:hlinkClr val="tx"/>
                    </a:ext>
                  </a:extLst>
                </a:hlinkClick>
              </a:rPr>
              <a:t>python_function</a:t>
            </a:r>
            <a:r>
              <a:rPr lang="en-US" sz="1200">
                <a:solidFill>
                  <a:srgbClr val="198EAC"/>
                </a:solidFill>
                <a:uFill>
                  <a:noFill/>
                </a:uFill>
                <a:latin typeface="Abel"/>
                <a:ea typeface="Abel"/>
                <a:cs typeface="Abel"/>
                <a:sym typeface="Abel"/>
                <a:hlinkClick r:id="rId7">
                  <a:extLst>
                    <a:ext uri="{A12FA001-AC4F-418D-AE19-62706E023703}">
                      <ahyp:hlinkClr val="tx"/>
                    </a:ext>
                  </a:extLst>
                </a:hlinkClick>
              </a:rPr>
              <a:t> model on Microsoft Azure ML</a:t>
            </a:r>
            <a:endParaRPr sz="1200">
              <a:solidFill>
                <a:srgbClr val="198EAC"/>
              </a:solidFill>
              <a:latin typeface="Abel"/>
              <a:ea typeface="Abel"/>
              <a:cs typeface="Abel"/>
              <a:sym typeface="Abel"/>
            </a:endParaRPr>
          </a:p>
          <a:p>
            <a:pPr indent="0" lvl="0" marL="0" rtl="0" algn="l">
              <a:lnSpc>
                <a:spcPct val="115000"/>
              </a:lnSpc>
              <a:spcBef>
                <a:spcPts val="600"/>
              </a:spcBef>
              <a:spcAft>
                <a:spcPts val="0"/>
              </a:spcAft>
              <a:buNone/>
            </a:pPr>
            <a:r>
              <a:rPr lang="en-US" sz="1200">
                <a:solidFill>
                  <a:srgbClr val="198EAC"/>
                </a:solidFill>
                <a:uFill>
                  <a:noFill/>
                </a:uFill>
                <a:latin typeface="Abel"/>
                <a:ea typeface="Abel"/>
                <a:cs typeface="Abel"/>
                <a:sym typeface="Abel"/>
                <a:hlinkClick r:id="rId8">
                  <a:extLst>
                    <a:ext uri="{A12FA001-AC4F-418D-AE19-62706E023703}">
                      <ahyp:hlinkClr val="tx"/>
                    </a:ext>
                  </a:extLst>
                </a:hlinkClick>
              </a:rPr>
              <a:t>Deploy a </a:t>
            </a:r>
            <a:r>
              <a:rPr lang="en-US" sz="1200">
                <a:solidFill>
                  <a:srgbClr val="052247"/>
                </a:solidFill>
                <a:uFill>
                  <a:noFill/>
                </a:uFill>
                <a:latin typeface="Abel"/>
                <a:ea typeface="Abel"/>
                <a:cs typeface="Abel"/>
                <a:sym typeface="Abel"/>
                <a:hlinkClick r:id="rId9">
                  <a:extLst>
                    <a:ext uri="{A12FA001-AC4F-418D-AE19-62706E023703}">
                      <ahyp:hlinkClr val="tx"/>
                    </a:ext>
                  </a:extLst>
                </a:hlinkClick>
              </a:rPr>
              <a:t>python_function</a:t>
            </a:r>
            <a:r>
              <a:rPr lang="en-US" sz="1200">
                <a:solidFill>
                  <a:srgbClr val="198EAC"/>
                </a:solidFill>
                <a:uFill>
                  <a:noFill/>
                </a:uFill>
                <a:latin typeface="Abel"/>
                <a:ea typeface="Abel"/>
                <a:cs typeface="Abel"/>
                <a:sym typeface="Abel"/>
                <a:hlinkClick r:id="rId10">
                  <a:extLst>
                    <a:ext uri="{A12FA001-AC4F-418D-AE19-62706E023703}">
                      <ahyp:hlinkClr val="tx"/>
                    </a:ext>
                  </a:extLst>
                </a:hlinkClick>
              </a:rPr>
              <a:t> model on Amazon SageMaker</a:t>
            </a:r>
            <a:endParaRPr sz="1200">
              <a:solidFill>
                <a:srgbClr val="198EAC"/>
              </a:solidFill>
              <a:latin typeface="Abel"/>
              <a:ea typeface="Abel"/>
              <a:cs typeface="Abel"/>
              <a:sym typeface="Abel"/>
            </a:endParaRPr>
          </a:p>
          <a:p>
            <a:pPr indent="0" lvl="0" marL="0" rtl="0" algn="l">
              <a:lnSpc>
                <a:spcPct val="115000"/>
              </a:lnSpc>
              <a:spcBef>
                <a:spcPts val="600"/>
              </a:spcBef>
              <a:spcAft>
                <a:spcPts val="0"/>
              </a:spcAft>
              <a:buNone/>
            </a:pPr>
            <a:r>
              <a:rPr lang="en-US" sz="1200">
                <a:solidFill>
                  <a:srgbClr val="198EAC"/>
                </a:solidFill>
                <a:uFill>
                  <a:noFill/>
                </a:uFill>
                <a:latin typeface="Abel"/>
                <a:ea typeface="Abel"/>
                <a:cs typeface="Abel"/>
                <a:sym typeface="Abel"/>
                <a:hlinkClick r:id="rId11">
                  <a:extLst>
                    <a:ext uri="{A12FA001-AC4F-418D-AE19-62706E023703}">
                      <ahyp:hlinkClr val="tx"/>
                    </a:ext>
                  </a:extLst>
                </a:hlinkClick>
              </a:rPr>
              <a:t>Export a </a:t>
            </a:r>
            <a:r>
              <a:rPr lang="en-US" sz="1200">
                <a:solidFill>
                  <a:srgbClr val="052247"/>
                </a:solidFill>
                <a:uFill>
                  <a:noFill/>
                </a:uFill>
                <a:latin typeface="Abel"/>
                <a:ea typeface="Abel"/>
                <a:cs typeface="Abel"/>
                <a:sym typeface="Abel"/>
                <a:hlinkClick r:id="rId12">
                  <a:extLst>
                    <a:ext uri="{A12FA001-AC4F-418D-AE19-62706E023703}">
                      <ahyp:hlinkClr val="tx"/>
                    </a:ext>
                  </a:extLst>
                </a:hlinkClick>
              </a:rPr>
              <a:t>python_function</a:t>
            </a:r>
            <a:r>
              <a:rPr lang="en-US" sz="1200">
                <a:solidFill>
                  <a:srgbClr val="198EAC"/>
                </a:solidFill>
                <a:uFill>
                  <a:noFill/>
                </a:uFill>
                <a:latin typeface="Abel"/>
                <a:ea typeface="Abel"/>
                <a:cs typeface="Abel"/>
                <a:sym typeface="Abel"/>
                <a:hlinkClick r:id="rId13">
                  <a:extLst>
                    <a:ext uri="{A12FA001-AC4F-418D-AE19-62706E023703}">
                      <ahyp:hlinkClr val="tx"/>
                    </a:ext>
                  </a:extLst>
                </a:hlinkClick>
              </a:rPr>
              <a:t> model as an Apache Spark UDF</a:t>
            </a:r>
            <a:endParaRPr sz="1200">
              <a:solidFill>
                <a:srgbClr val="198EAC"/>
              </a:solidFill>
              <a:latin typeface="Abel"/>
              <a:ea typeface="Abel"/>
              <a:cs typeface="Abel"/>
              <a:sym typeface="Abel"/>
            </a:endParaRPr>
          </a:p>
          <a:p>
            <a:pPr indent="0" lvl="0" marL="0" rtl="0" algn="l">
              <a:lnSpc>
                <a:spcPct val="115000"/>
              </a:lnSpc>
              <a:spcBef>
                <a:spcPts val="600"/>
              </a:spcBef>
              <a:spcAft>
                <a:spcPts val="0"/>
              </a:spcAft>
              <a:buNone/>
            </a:pPr>
            <a:r>
              <a:t/>
            </a:r>
            <a:endParaRPr sz="1200">
              <a:solidFill>
                <a:schemeClr val="dk1"/>
              </a:solidFill>
              <a:latin typeface="Abel"/>
              <a:ea typeface="Abel"/>
              <a:cs typeface="Abel"/>
              <a:sym typeface="Abel"/>
            </a:endParaRPr>
          </a:p>
          <a:p>
            <a:pPr indent="0" lvl="0" marL="0" rtl="0" algn="l">
              <a:lnSpc>
                <a:spcPct val="115000"/>
              </a:lnSpc>
              <a:spcBef>
                <a:spcPts val="600"/>
              </a:spcBef>
              <a:spcAft>
                <a:spcPts val="0"/>
              </a:spcAft>
              <a:buNone/>
            </a:pPr>
            <a:r>
              <a:t/>
            </a:r>
            <a:endParaRPr sz="1200">
              <a:solidFill>
                <a:schemeClr val="dk1"/>
              </a:solidFill>
              <a:latin typeface="Abel"/>
              <a:ea typeface="Abel"/>
              <a:cs typeface="Abel"/>
              <a:sym typeface="Abel"/>
            </a:endParaRPr>
          </a:p>
          <a:p>
            <a:pPr indent="0" lvl="0" marL="0" rtl="0" algn="l">
              <a:lnSpc>
                <a:spcPct val="115000"/>
              </a:lnSpc>
              <a:spcBef>
                <a:spcPts val="600"/>
              </a:spcBef>
              <a:spcAft>
                <a:spcPts val="0"/>
              </a:spcAft>
              <a:buNone/>
            </a:pPr>
            <a:r>
              <a:t/>
            </a:r>
            <a:endParaRPr sz="1200">
              <a:solidFill>
                <a:schemeClr val="dk1"/>
              </a:solidFill>
              <a:latin typeface="Abel"/>
              <a:ea typeface="Abel"/>
              <a:cs typeface="Abel"/>
              <a:sym typeface="Abel"/>
            </a:endParaRPr>
          </a:p>
          <a:p>
            <a:pPr indent="0" lvl="0" marL="0" rtl="0" algn="l">
              <a:lnSpc>
                <a:spcPct val="115000"/>
              </a:lnSpc>
              <a:spcBef>
                <a:spcPts val="600"/>
              </a:spcBef>
              <a:spcAft>
                <a:spcPts val="0"/>
              </a:spcAft>
              <a:buNone/>
            </a:pPr>
            <a:r>
              <a:t/>
            </a:r>
            <a:endParaRPr sz="1200">
              <a:solidFill>
                <a:schemeClr val="dk1"/>
              </a:solidFill>
              <a:latin typeface="Abel"/>
              <a:ea typeface="Abel"/>
              <a:cs typeface="Abel"/>
              <a:sym typeface="Abel"/>
            </a:endParaRPr>
          </a:p>
          <a:p>
            <a:pPr indent="0" lvl="0" marL="0" rtl="0" algn="l">
              <a:lnSpc>
                <a:spcPct val="115000"/>
              </a:lnSpc>
              <a:spcBef>
                <a:spcPts val="600"/>
              </a:spcBef>
              <a:spcAft>
                <a:spcPts val="600"/>
              </a:spcAft>
              <a:buNone/>
            </a:pPr>
            <a:r>
              <a:rPr lang="en-US" sz="1200">
                <a:solidFill>
                  <a:schemeClr val="dk1"/>
                </a:solidFill>
                <a:latin typeface="Abel"/>
                <a:ea typeface="Abel"/>
                <a:cs typeface="Abel"/>
                <a:sym typeface="Abel"/>
              </a:rPr>
              <a:t>Not all deployment methods are available for all model flavors.</a:t>
            </a:r>
            <a:endParaRPr sz="1200">
              <a:solidFill>
                <a:srgbClr val="198EAC"/>
              </a:solidFill>
              <a:latin typeface="Abel"/>
              <a:ea typeface="Abel"/>
              <a:cs typeface="Abel"/>
              <a:sym typeface="Abel"/>
            </a:endParaRPr>
          </a:p>
        </p:txBody>
      </p:sp>
      <p:sp>
        <p:nvSpPr>
          <p:cNvPr id="959" name="Google Shape;959;p77"/>
          <p:cNvSpPr txBox="1"/>
          <p:nvPr/>
        </p:nvSpPr>
        <p:spPr>
          <a:xfrm>
            <a:off x="4926725" y="826475"/>
            <a:ext cx="1824300" cy="49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2300"/>
              </a:spcBef>
              <a:spcAft>
                <a:spcPts val="1300"/>
              </a:spcAft>
              <a:buNone/>
            </a:pPr>
            <a:r>
              <a:rPr lang="en-US" sz="2000">
                <a:solidFill>
                  <a:srgbClr val="404040"/>
                </a:solidFill>
                <a:highlight>
                  <a:srgbClr val="FFFFFF"/>
                </a:highlight>
                <a:latin typeface="Abel"/>
                <a:ea typeface="Abel"/>
                <a:cs typeface="Abel"/>
                <a:sym typeface="Abel"/>
              </a:rPr>
              <a:t>Example</a:t>
            </a:r>
            <a:r>
              <a:rPr lang="en-US" sz="2000">
                <a:solidFill>
                  <a:srgbClr val="404040"/>
                </a:solidFill>
                <a:highlight>
                  <a:srgbClr val="FFFFFF"/>
                </a:highlight>
              </a:rPr>
              <a:t>:</a:t>
            </a:r>
            <a:endParaRPr sz="2000">
              <a:solidFill>
                <a:srgbClr val="404040"/>
              </a:solidFill>
              <a:highlight>
                <a:srgbClr val="FFFFFF"/>
              </a:highlight>
            </a:endParaRPr>
          </a:p>
        </p:txBody>
      </p:sp>
      <p:sp>
        <p:nvSpPr>
          <p:cNvPr id="960" name="Google Shape;960;p77"/>
          <p:cNvSpPr txBox="1"/>
          <p:nvPr/>
        </p:nvSpPr>
        <p:spPr>
          <a:xfrm>
            <a:off x="4572000" y="2782350"/>
            <a:ext cx="43011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solidFill>
                  <a:srgbClr val="052247"/>
                </a:solidFill>
                <a:highlight>
                  <a:srgbClr val="EDF9FA"/>
                </a:highlight>
                <a:latin typeface="Courier New"/>
                <a:ea typeface="Courier New"/>
                <a:cs typeface="Courier New"/>
                <a:sym typeface="Courier New"/>
              </a:rPr>
              <a:t>$ mlflow models </a:t>
            </a:r>
            <a:r>
              <a:rPr lang="en-US" sz="1200">
                <a:solidFill>
                  <a:srgbClr val="052247"/>
                </a:solidFill>
                <a:highlight>
                  <a:srgbClr val="EDF9FA"/>
                </a:highlight>
                <a:latin typeface="Courier New"/>
                <a:ea typeface="Courier New"/>
                <a:cs typeface="Courier New"/>
                <a:sym typeface="Courier New"/>
              </a:rPr>
              <a:t>serve</a:t>
            </a:r>
            <a:r>
              <a:rPr lang="en-US" sz="1200">
                <a:solidFill>
                  <a:srgbClr val="052247"/>
                </a:solidFill>
                <a:highlight>
                  <a:srgbClr val="EDF9FA"/>
                </a:highlight>
                <a:latin typeface="Courier New"/>
                <a:ea typeface="Courier New"/>
                <a:cs typeface="Courier New"/>
                <a:sym typeface="Courier New"/>
              </a:rPr>
              <a:t> -m runs:/my-run-id/model-path &amp;</a:t>
            </a:r>
            <a:endParaRPr sz="12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t/>
            </a:r>
            <a:endParaRPr sz="12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200">
                <a:solidFill>
                  <a:srgbClr val="052247"/>
                </a:solidFill>
                <a:highlight>
                  <a:srgbClr val="EDF9FA"/>
                </a:highlight>
                <a:latin typeface="Courier New"/>
                <a:ea typeface="Courier New"/>
                <a:cs typeface="Courier New"/>
                <a:sym typeface="Courier New"/>
              </a:rPr>
              <a:t>$ curl http://127.0.0.1:5000/invocations -H </a:t>
            </a:r>
            <a:r>
              <a:rPr lang="en-US" sz="1200">
                <a:solidFill>
                  <a:srgbClr val="DC2126"/>
                </a:solidFill>
                <a:highlight>
                  <a:srgbClr val="EDF9FA"/>
                </a:highlight>
                <a:latin typeface="Courier New"/>
                <a:ea typeface="Courier New"/>
                <a:cs typeface="Courier New"/>
                <a:sym typeface="Courier New"/>
              </a:rPr>
              <a:t>'Content-Type: application/json'</a:t>
            </a:r>
            <a:r>
              <a:rPr lang="en-US" sz="1200">
                <a:solidFill>
                  <a:srgbClr val="052247"/>
                </a:solidFill>
                <a:highlight>
                  <a:srgbClr val="EDF9FA"/>
                </a:highlight>
                <a:latin typeface="Courier New"/>
                <a:ea typeface="Courier New"/>
                <a:cs typeface="Courier New"/>
                <a:sym typeface="Courier New"/>
              </a:rPr>
              <a:t> -d </a:t>
            </a:r>
            <a:r>
              <a:rPr lang="en-US" sz="1200">
                <a:solidFill>
                  <a:srgbClr val="DC2126"/>
                </a:solidFill>
                <a:highlight>
                  <a:srgbClr val="EDF9FA"/>
                </a:highlight>
                <a:latin typeface="Courier New"/>
                <a:ea typeface="Courier New"/>
                <a:cs typeface="Courier New"/>
                <a:sym typeface="Courier New"/>
              </a:rPr>
              <a:t>'{</a:t>
            </a:r>
            <a:endParaRPr sz="12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200">
                <a:solidFill>
                  <a:srgbClr val="DC2126"/>
                </a:solidFill>
                <a:highlight>
                  <a:srgbClr val="EDF9FA"/>
                </a:highlight>
                <a:latin typeface="Courier New"/>
                <a:ea typeface="Courier New"/>
                <a:cs typeface="Courier New"/>
                <a:sym typeface="Courier New"/>
              </a:rPr>
              <a:t>    "columns": ["a", "b", "c"],</a:t>
            </a:r>
            <a:endParaRPr sz="12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200">
                <a:solidFill>
                  <a:srgbClr val="DC2126"/>
                </a:solidFill>
                <a:highlight>
                  <a:srgbClr val="EDF9FA"/>
                </a:highlight>
                <a:latin typeface="Courier New"/>
                <a:ea typeface="Courier New"/>
                <a:cs typeface="Courier New"/>
                <a:sym typeface="Courier New"/>
              </a:rPr>
              <a:t>    "data": [[1, 2, 3], [4, 5, 6]]</a:t>
            </a:r>
            <a:endParaRPr sz="1200">
              <a:solidFill>
                <a:srgbClr val="052247"/>
              </a:solidFill>
              <a:highlight>
                <a:srgbClr val="EDF9FA"/>
              </a:highlight>
              <a:latin typeface="Courier New"/>
              <a:ea typeface="Courier New"/>
              <a:cs typeface="Courier New"/>
              <a:sym typeface="Courier New"/>
            </a:endParaRPr>
          </a:p>
          <a:p>
            <a:pPr indent="0" lvl="0" marL="114300" marR="114300" rtl="0" algn="l">
              <a:lnSpc>
                <a:spcPct val="150000"/>
              </a:lnSpc>
              <a:spcBef>
                <a:spcPts val="0"/>
              </a:spcBef>
              <a:spcAft>
                <a:spcPts val="0"/>
              </a:spcAft>
              <a:buNone/>
            </a:pPr>
            <a:r>
              <a:rPr lang="en-US" sz="1200">
                <a:solidFill>
                  <a:srgbClr val="DC2126"/>
                </a:solidFill>
                <a:highlight>
                  <a:srgbClr val="EDF9FA"/>
                </a:highlight>
                <a:latin typeface="Courier New"/>
                <a:ea typeface="Courier New"/>
                <a:cs typeface="Courier New"/>
                <a:sym typeface="Courier New"/>
              </a:rPr>
              <a:t>}'</a:t>
            </a:r>
            <a:endParaRPr sz="1200">
              <a:solidFill>
                <a:srgbClr val="DC2126"/>
              </a:solidFill>
              <a:highlight>
                <a:srgbClr val="EDF9FA"/>
              </a:highlight>
              <a:latin typeface="Courier New"/>
              <a:ea typeface="Courier New"/>
              <a:cs typeface="Courier New"/>
              <a:sym typeface="Courier New"/>
            </a:endParaRPr>
          </a:p>
        </p:txBody>
      </p:sp>
      <p:sp>
        <p:nvSpPr>
          <p:cNvPr id="961" name="Google Shape;961;p77"/>
          <p:cNvSpPr txBox="1"/>
          <p:nvPr/>
        </p:nvSpPr>
        <p:spPr>
          <a:xfrm>
            <a:off x="4580250" y="1283463"/>
            <a:ext cx="3979800" cy="1382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300">
                <a:solidFill>
                  <a:srgbClr val="404040"/>
                </a:solidFill>
                <a:highlight>
                  <a:srgbClr val="FFFFFF"/>
                </a:highlight>
                <a:latin typeface="Abel"/>
                <a:ea typeface="Abel"/>
                <a:cs typeface="Abel"/>
                <a:sym typeface="Abel"/>
              </a:rPr>
              <a:t>Serve a model saved with MLflow. Launch a webserver on the specified host and port. Supports models with the </a:t>
            </a:r>
            <a:r>
              <a:rPr lang="en-US" sz="1150">
                <a:solidFill>
                  <a:srgbClr val="052247"/>
                </a:solidFill>
                <a:highlight>
                  <a:srgbClr val="FFFFFF"/>
                </a:highlight>
                <a:latin typeface="Abel"/>
                <a:ea typeface="Abel"/>
                <a:cs typeface="Abel"/>
                <a:sym typeface="Abel"/>
              </a:rPr>
              <a:t>python_function</a:t>
            </a:r>
            <a:r>
              <a:rPr lang="en-US" sz="1300">
                <a:solidFill>
                  <a:srgbClr val="404040"/>
                </a:solidFill>
                <a:highlight>
                  <a:srgbClr val="FFFFFF"/>
                </a:highlight>
                <a:latin typeface="Abel"/>
                <a:ea typeface="Abel"/>
                <a:cs typeface="Abel"/>
                <a:sym typeface="Abel"/>
              </a:rPr>
              <a:t> or </a:t>
            </a:r>
            <a:r>
              <a:rPr lang="en-US" sz="1150">
                <a:solidFill>
                  <a:srgbClr val="052247"/>
                </a:solidFill>
                <a:highlight>
                  <a:srgbClr val="FFFFFF"/>
                </a:highlight>
                <a:latin typeface="Abel"/>
                <a:ea typeface="Abel"/>
                <a:cs typeface="Abel"/>
                <a:sym typeface="Abel"/>
              </a:rPr>
              <a:t>crate</a:t>
            </a:r>
            <a:r>
              <a:rPr lang="en-US" sz="1300">
                <a:solidFill>
                  <a:srgbClr val="404040"/>
                </a:solidFill>
                <a:highlight>
                  <a:srgbClr val="FFFFFF"/>
                </a:highlight>
                <a:latin typeface="Abel"/>
                <a:ea typeface="Abel"/>
                <a:cs typeface="Abel"/>
                <a:sym typeface="Abel"/>
              </a:rPr>
              <a:t> (R Function) flavor. </a:t>
            </a:r>
            <a:endParaRPr sz="1300">
              <a:solidFill>
                <a:srgbClr val="404040"/>
              </a:solidFill>
              <a:highlight>
                <a:srgbClr val="FFFFFF"/>
              </a:highlight>
              <a:latin typeface="Abel"/>
              <a:ea typeface="Abel"/>
              <a:cs typeface="Abel"/>
              <a:sym typeface="Abel"/>
            </a:endParaRPr>
          </a:p>
          <a:p>
            <a:pPr indent="0" lvl="0" marL="0" rtl="0" algn="l">
              <a:lnSpc>
                <a:spcPct val="115000"/>
              </a:lnSpc>
              <a:spcBef>
                <a:spcPts val="600"/>
              </a:spcBef>
              <a:spcAft>
                <a:spcPts val="600"/>
              </a:spcAft>
              <a:buNone/>
            </a:pPr>
            <a:r>
              <a:rPr lang="en-US" sz="1300">
                <a:solidFill>
                  <a:srgbClr val="404040"/>
                </a:solidFill>
                <a:highlight>
                  <a:srgbClr val="FFFFFF"/>
                </a:highlight>
                <a:latin typeface="Abel"/>
                <a:ea typeface="Abel"/>
                <a:cs typeface="Abel"/>
                <a:sym typeface="Abel"/>
              </a:rPr>
              <a:t>make requests to </a:t>
            </a:r>
            <a:r>
              <a:rPr lang="en-US" sz="1150">
                <a:solidFill>
                  <a:srgbClr val="052247"/>
                </a:solidFill>
                <a:highlight>
                  <a:srgbClr val="FFFFFF"/>
                </a:highlight>
                <a:latin typeface="Abel"/>
                <a:ea typeface="Abel"/>
                <a:cs typeface="Abel"/>
                <a:sym typeface="Abel"/>
              </a:rPr>
              <a:t>POST /invocations</a:t>
            </a:r>
            <a:r>
              <a:rPr lang="en-US" sz="1300">
                <a:solidFill>
                  <a:srgbClr val="404040"/>
                </a:solidFill>
                <a:highlight>
                  <a:srgbClr val="FFFFFF"/>
                </a:highlight>
                <a:latin typeface="Abel"/>
                <a:ea typeface="Abel"/>
                <a:cs typeface="Abel"/>
                <a:sym typeface="Abel"/>
              </a:rPr>
              <a:t> in pandas split- or record-oriented formats.</a:t>
            </a:r>
            <a:endParaRPr sz="1100">
              <a:solidFill>
                <a:schemeClr val="dk1"/>
              </a:solidFill>
              <a:latin typeface="Abel"/>
              <a:ea typeface="Abel"/>
              <a:cs typeface="Abel"/>
              <a:sym typeface="Abe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5" name="Shape 965"/>
        <p:cNvGrpSpPr/>
        <p:nvPr/>
      </p:nvGrpSpPr>
      <p:grpSpPr>
        <a:xfrm>
          <a:off x="0" y="0"/>
          <a:ext cx="0" cy="0"/>
          <a:chOff x="0" y="0"/>
          <a:chExt cx="0" cy="0"/>
        </a:xfrm>
      </p:grpSpPr>
      <p:sp>
        <p:nvSpPr>
          <p:cNvPr id="966" name="Google Shape;966;p78"/>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Models Summary:</a:t>
            </a:r>
            <a:endParaRPr/>
          </a:p>
        </p:txBody>
      </p:sp>
      <p:sp>
        <p:nvSpPr>
          <p:cNvPr id="967" name="Google Shape;967;p78"/>
          <p:cNvSpPr txBox="1"/>
          <p:nvPr/>
        </p:nvSpPr>
        <p:spPr>
          <a:xfrm>
            <a:off x="355200" y="918975"/>
            <a:ext cx="7061700" cy="3509400"/>
          </a:xfrm>
          <a:prstGeom prst="rect">
            <a:avLst/>
          </a:prstGeom>
          <a:noFill/>
          <a:ln>
            <a:noFill/>
          </a:ln>
        </p:spPr>
        <p:txBody>
          <a:bodyPr anchorCtr="0" anchor="t" bIns="91425" lIns="91425" spcFirstLastPara="1" rIns="91425" wrap="square" tIns="91425">
            <a:spAutoFit/>
          </a:bodyPr>
          <a:lstStyle/>
          <a:p>
            <a:pPr indent="-342900" lvl="0" marL="457200" marR="0" rtl="0" algn="l">
              <a:lnSpc>
                <a:spcPct val="100000"/>
              </a:lnSpc>
              <a:spcBef>
                <a:spcPts val="0"/>
              </a:spcBef>
              <a:spcAft>
                <a:spcPts val="0"/>
              </a:spcAft>
              <a:buClr>
                <a:schemeClr val="accent1"/>
              </a:buClr>
              <a:buSzPts val="1800"/>
              <a:buFont typeface="Righteous"/>
              <a:buChar char="❖"/>
            </a:pPr>
            <a:r>
              <a:rPr lang="en-US" sz="1800">
                <a:solidFill>
                  <a:schemeClr val="dk2"/>
                </a:solidFill>
                <a:latin typeface="Abel"/>
                <a:ea typeface="Abel"/>
                <a:cs typeface="Abel"/>
                <a:sym typeface="Abel"/>
              </a:rPr>
              <a:t>Packaging format for ML Models</a:t>
            </a:r>
            <a:endParaRPr sz="1800">
              <a:solidFill>
                <a:schemeClr val="dk2"/>
              </a:solidFill>
              <a:latin typeface="Abel"/>
              <a:ea typeface="Abel"/>
              <a:cs typeface="Abel"/>
              <a:sym typeface="Abel"/>
            </a:endParaRPr>
          </a:p>
          <a:p>
            <a:pPr indent="0" lvl="0" marL="914400" marR="0" rtl="0" algn="l">
              <a:lnSpc>
                <a:spcPct val="100000"/>
              </a:lnSpc>
              <a:spcBef>
                <a:spcPts val="0"/>
              </a:spcBef>
              <a:spcAft>
                <a:spcPts val="0"/>
              </a:spcAft>
              <a:buNone/>
            </a:pPr>
            <a:r>
              <a:rPr lang="en-US" sz="1800">
                <a:solidFill>
                  <a:schemeClr val="dk2"/>
                </a:solidFill>
                <a:latin typeface="Abel"/>
                <a:ea typeface="Abel"/>
                <a:cs typeface="Abel"/>
                <a:sym typeface="Abel"/>
              </a:rPr>
              <a:t>• Any directory with MLmodel file</a:t>
            </a:r>
            <a:endParaRPr sz="1800">
              <a:solidFill>
                <a:schemeClr val="dk2"/>
              </a:solidFill>
              <a:latin typeface="Abel"/>
              <a:ea typeface="Abel"/>
              <a:cs typeface="Abel"/>
              <a:sym typeface="Abel"/>
            </a:endParaRPr>
          </a:p>
          <a:p>
            <a:pPr indent="-342900" lvl="0" marL="457200" marR="0" rtl="0" algn="l">
              <a:lnSpc>
                <a:spcPct val="100000"/>
              </a:lnSpc>
              <a:spcBef>
                <a:spcPts val="0"/>
              </a:spcBef>
              <a:spcAft>
                <a:spcPts val="0"/>
              </a:spcAft>
              <a:buClr>
                <a:schemeClr val="accent1"/>
              </a:buClr>
              <a:buSzPts val="1800"/>
              <a:buFont typeface="Righteous"/>
              <a:buChar char="❖"/>
            </a:pPr>
            <a:r>
              <a:rPr lang="en-US" sz="1800">
                <a:solidFill>
                  <a:schemeClr val="dk2"/>
                </a:solidFill>
                <a:latin typeface="Abel"/>
                <a:ea typeface="Abel"/>
                <a:cs typeface="Abel"/>
                <a:sym typeface="Abel"/>
              </a:rPr>
              <a:t>Defines dependencies for reproducibility</a:t>
            </a:r>
            <a:endParaRPr sz="1800">
              <a:solidFill>
                <a:schemeClr val="dk2"/>
              </a:solidFill>
              <a:latin typeface="Abel"/>
              <a:ea typeface="Abel"/>
              <a:cs typeface="Abel"/>
              <a:sym typeface="Abel"/>
            </a:endParaRPr>
          </a:p>
          <a:p>
            <a:pPr indent="0" lvl="0" marL="914400" marR="0" rtl="0" algn="l">
              <a:lnSpc>
                <a:spcPct val="100000"/>
              </a:lnSpc>
              <a:spcBef>
                <a:spcPts val="0"/>
              </a:spcBef>
              <a:spcAft>
                <a:spcPts val="0"/>
              </a:spcAft>
              <a:buNone/>
            </a:pPr>
            <a:r>
              <a:rPr lang="en-US" sz="1800">
                <a:solidFill>
                  <a:schemeClr val="dk2"/>
                </a:solidFill>
                <a:latin typeface="Abel"/>
                <a:ea typeface="Abel"/>
                <a:cs typeface="Abel"/>
                <a:sym typeface="Abel"/>
              </a:rPr>
              <a:t>• Conda environment can be specified in MLmodel configuration</a:t>
            </a:r>
            <a:endParaRPr sz="1800">
              <a:solidFill>
                <a:schemeClr val="dk2"/>
              </a:solidFill>
              <a:latin typeface="Abel"/>
              <a:ea typeface="Abel"/>
              <a:cs typeface="Abel"/>
              <a:sym typeface="Abel"/>
            </a:endParaRPr>
          </a:p>
          <a:p>
            <a:pPr indent="-342900" lvl="0" marL="457200" marR="0" rtl="0" algn="l">
              <a:lnSpc>
                <a:spcPct val="100000"/>
              </a:lnSpc>
              <a:spcBef>
                <a:spcPts val="0"/>
              </a:spcBef>
              <a:spcAft>
                <a:spcPts val="0"/>
              </a:spcAft>
              <a:buClr>
                <a:schemeClr val="accent1"/>
              </a:buClr>
              <a:buSzPts val="1800"/>
              <a:buFont typeface="Righteous"/>
              <a:buChar char="❖"/>
            </a:pPr>
            <a:r>
              <a:rPr lang="en-US" sz="1800">
                <a:solidFill>
                  <a:schemeClr val="dk2"/>
                </a:solidFill>
                <a:latin typeface="Abel"/>
                <a:ea typeface="Abel"/>
                <a:cs typeface="Abel"/>
                <a:sym typeface="Abel"/>
              </a:rPr>
              <a:t>Model creation and loading utilities</a:t>
            </a:r>
            <a:endParaRPr sz="1800">
              <a:solidFill>
                <a:schemeClr val="dk2"/>
              </a:solidFill>
              <a:latin typeface="Abel"/>
              <a:ea typeface="Abel"/>
              <a:cs typeface="Abel"/>
              <a:sym typeface="Abel"/>
            </a:endParaRPr>
          </a:p>
          <a:p>
            <a:pPr indent="0" lvl="0" marL="914400" marR="0" rtl="0" algn="l">
              <a:lnSpc>
                <a:spcPct val="100000"/>
              </a:lnSpc>
              <a:spcBef>
                <a:spcPts val="0"/>
              </a:spcBef>
              <a:spcAft>
                <a:spcPts val="0"/>
              </a:spcAft>
              <a:buNone/>
            </a:pPr>
            <a:r>
              <a:rPr lang="en-US" sz="1800">
                <a:solidFill>
                  <a:schemeClr val="dk2"/>
                </a:solidFill>
                <a:latin typeface="Abel"/>
                <a:ea typeface="Abel"/>
                <a:cs typeface="Abel"/>
                <a:sym typeface="Abel"/>
              </a:rPr>
              <a:t>• mlflow.&lt;model_flavor&gt;.save_model(...) or log_model(...)</a:t>
            </a:r>
            <a:endParaRPr sz="1800">
              <a:solidFill>
                <a:schemeClr val="dk2"/>
              </a:solidFill>
              <a:latin typeface="Abel"/>
              <a:ea typeface="Abel"/>
              <a:cs typeface="Abel"/>
              <a:sym typeface="Abel"/>
            </a:endParaRPr>
          </a:p>
          <a:p>
            <a:pPr indent="0" lvl="0" marL="914400" marR="0" rtl="0" algn="l">
              <a:lnSpc>
                <a:spcPct val="100000"/>
              </a:lnSpc>
              <a:spcBef>
                <a:spcPts val="0"/>
              </a:spcBef>
              <a:spcAft>
                <a:spcPts val="0"/>
              </a:spcAft>
              <a:buNone/>
            </a:pPr>
            <a:r>
              <a:rPr lang="en-US" sz="1800">
                <a:solidFill>
                  <a:schemeClr val="dk2"/>
                </a:solidFill>
                <a:latin typeface="Abel"/>
                <a:ea typeface="Abel"/>
                <a:cs typeface="Abel"/>
                <a:sym typeface="Abel"/>
              </a:rPr>
              <a:t>• mlflow.&lt;model_flavor&gt;.load_model(...)</a:t>
            </a:r>
            <a:endParaRPr sz="1800">
              <a:solidFill>
                <a:schemeClr val="dk2"/>
              </a:solidFill>
              <a:latin typeface="Abel"/>
              <a:ea typeface="Abel"/>
              <a:cs typeface="Abel"/>
              <a:sym typeface="Abel"/>
            </a:endParaRPr>
          </a:p>
          <a:p>
            <a:pPr indent="-342900" lvl="0" marL="457200" marR="0" rtl="0" algn="l">
              <a:lnSpc>
                <a:spcPct val="100000"/>
              </a:lnSpc>
              <a:spcBef>
                <a:spcPts val="0"/>
              </a:spcBef>
              <a:spcAft>
                <a:spcPts val="0"/>
              </a:spcAft>
              <a:buClr>
                <a:schemeClr val="accent1"/>
              </a:buClr>
              <a:buSzPts val="1800"/>
              <a:buFont typeface="Righteous"/>
              <a:buChar char="❖"/>
            </a:pPr>
            <a:r>
              <a:rPr lang="en-US" sz="1800">
                <a:solidFill>
                  <a:schemeClr val="dk2"/>
                </a:solidFill>
                <a:latin typeface="Abel"/>
                <a:ea typeface="Abel"/>
                <a:cs typeface="Abel"/>
                <a:sym typeface="Abel"/>
              </a:rPr>
              <a:t>Deployment APIs</a:t>
            </a:r>
            <a:endParaRPr sz="1800">
              <a:solidFill>
                <a:schemeClr val="dk2"/>
              </a:solidFill>
              <a:latin typeface="Abel"/>
              <a:ea typeface="Abel"/>
              <a:cs typeface="Abel"/>
              <a:sym typeface="Abel"/>
            </a:endParaRPr>
          </a:p>
          <a:p>
            <a:pPr indent="0" lvl="0" marL="914400" marR="0" rtl="0" algn="l">
              <a:lnSpc>
                <a:spcPct val="100000"/>
              </a:lnSpc>
              <a:spcBef>
                <a:spcPts val="0"/>
              </a:spcBef>
              <a:spcAft>
                <a:spcPts val="0"/>
              </a:spcAft>
              <a:buNone/>
            </a:pPr>
            <a:r>
              <a:rPr lang="en-US" sz="1800">
                <a:solidFill>
                  <a:schemeClr val="dk2"/>
                </a:solidFill>
                <a:latin typeface="Abel"/>
                <a:ea typeface="Abel"/>
                <a:cs typeface="Abel"/>
                <a:sym typeface="Abel"/>
              </a:rPr>
              <a:t>• CLI/Python/R/Java</a:t>
            </a:r>
            <a:endParaRPr sz="1800">
              <a:solidFill>
                <a:schemeClr val="dk2"/>
              </a:solidFill>
              <a:latin typeface="Abel"/>
              <a:ea typeface="Abel"/>
              <a:cs typeface="Abel"/>
              <a:sym typeface="Abel"/>
            </a:endParaRPr>
          </a:p>
          <a:p>
            <a:pPr indent="0" lvl="0" marL="914400" marR="0" rtl="0" algn="l">
              <a:lnSpc>
                <a:spcPct val="100000"/>
              </a:lnSpc>
              <a:spcBef>
                <a:spcPts val="0"/>
              </a:spcBef>
              <a:spcAft>
                <a:spcPts val="0"/>
              </a:spcAft>
              <a:buNone/>
            </a:pPr>
            <a:r>
              <a:rPr lang="en-US" sz="1800">
                <a:solidFill>
                  <a:schemeClr val="dk2"/>
                </a:solidFill>
                <a:latin typeface="Abel"/>
                <a:ea typeface="Abel"/>
                <a:cs typeface="Abel"/>
                <a:sym typeface="Abel"/>
              </a:rPr>
              <a:t>• mlflow models [OPTIONS] COMMAND [ARGS]...</a:t>
            </a:r>
            <a:endParaRPr sz="1800"/>
          </a:p>
          <a:p>
            <a:pPr indent="0" lvl="0" marL="1714500" marR="0" rtl="0" algn="l">
              <a:lnSpc>
                <a:spcPct val="100000"/>
              </a:lnSpc>
              <a:spcBef>
                <a:spcPts val="0"/>
              </a:spcBef>
              <a:spcAft>
                <a:spcPts val="0"/>
              </a:spcAft>
              <a:buNone/>
            </a:pPr>
            <a:r>
              <a:rPr lang="en-US" sz="1800">
                <a:solidFill>
                  <a:schemeClr val="dk2"/>
                </a:solidFill>
                <a:latin typeface="Abel"/>
                <a:ea typeface="Abel"/>
                <a:cs typeface="Abel"/>
                <a:sym typeface="Abel"/>
              </a:rPr>
              <a:t>• mlflow models serve [OPTIONS [ARGS] ....</a:t>
            </a:r>
            <a:endParaRPr sz="1800">
              <a:solidFill>
                <a:schemeClr val="dk2"/>
              </a:solidFill>
              <a:latin typeface="Abel"/>
              <a:ea typeface="Abel"/>
              <a:cs typeface="Abel"/>
              <a:sym typeface="Abel"/>
            </a:endParaRPr>
          </a:p>
          <a:p>
            <a:pPr indent="0" lvl="0" marL="1714500" marR="0" rtl="0" algn="l">
              <a:lnSpc>
                <a:spcPct val="100000"/>
              </a:lnSpc>
              <a:spcBef>
                <a:spcPts val="0"/>
              </a:spcBef>
              <a:spcAft>
                <a:spcPts val="0"/>
              </a:spcAft>
              <a:buNone/>
            </a:pPr>
            <a:r>
              <a:rPr lang="en-US" sz="1800">
                <a:solidFill>
                  <a:schemeClr val="dk2"/>
                </a:solidFill>
                <a:latin typeface="Abel"/>
                <a:ea typeface="Abel"/>
                <a:cs typeface="Abel"/>
                <a:sym typeface="Abel"/>
              </a:rPr>
              <a:t>• mlflow models predict [OPTIONS [ARGS] ..</a:t>
            </a:r>
            <a:r>
              <a:rPr lang="en-US" sz="1500"/>
              <a:t>.</a:t>
            </a:r>
            <a:endParaRPr sz="15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1" name="Shape 971"/>
        <p:cNvGrpSpPr/>
        <p:nvPr/>
      </p:nvGrpSpPr>
      <p:grpSpPr>
        <a:xfrm>
          <a:off x="0" y="0"/>
          <a:ext cx="0" cy="0"/>
          <a:chOff x="0" y="0"/>
          <a:chExt cx="0" cy="0"/>
        </a:xfrm>
      </p:grpSpPr>
      <p:sp>
        <p:nvSpPr>
          <p:cNvPr id="972" name="Google Shape;972;p79"/>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Models LiveCoding:</a:t>
            </a:r>
            <a:endParaRPr/>
          </a:p>
        </p:txBody>
      </p:sp>
      <p:sp>
        <p:nvSpPr>
          <p:cNvPr id="973" name="Google Shape;973;p79"/>
          <p:cNvSpPr txBox="1"/>
          <p:nvPr>
            <p:ph type="title"/>
          </p:nvPr>
        </p:nvSpPr>
        <p:spPr>
          <a:xfrm>
            <a:off x="329400" y="995175"/>
            <a:ext cx="83232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solidFill>
                  <a:schemeClr val="dk2"/>
                </a:solidFill>
                <a:latin typeface="Abel"/>
                <a:ea typeface="Abel"/>
                <a:cs typeface="Abel"/>
                <a:sym typeface="Abel"/>
              </a:rPr>
              <a:t>Let’s use this notebook:</a:t>
            </a:r>
            <a:endParaRPr>
              <a:solidFill>
                <a:schemeClr val="dk2"/>
              </a:solidFill>
              <a:latin typeface="Abel"/>
              <a:ea typeface="Abel"/>
              <a:cs typeface="Abel"/>
              <a:sym typeface="Abe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pic>
        <p:nvPicPr>
          <p:cNvPr id="369" name="Google Shape;369;p53"/>
          <p:cNvPicPr preferRelativeResize="0"/>
          <p:nvPr/>
        </p:nvPicPr>
        <p:blipFill rotWithShape="1">
          <a:blip r:embed="rId3">
            <a:alphaModFix/>
          </a:blip>
          <a:srcRect b="60989" l="0" r="0" t="0"/>
          <a:stretch/>
        </p:blipFill>
        <p:spPr>
          <a:xfrm>
            <a:off x="436250" y="523568"/>
            <a:ext cx="8271526" cy="1697925"/>
          </a:xfrm>
          <a:prstGeom prst="rect">
            <a:avLst/>
          </a:prstGeom>
          <a:noFill/>
          <a:ln>
            <a:noFill/>
          </a:ln>
        </p:spPr>
      </p:pic>
      <p:sp>
        <p:nvSpPr>
          <p:cNvPr id="370" name="Google Shape;370;p53"/>
          <p:cNvSpPr txBox="1"/>
          <p:nvPr/>
        </p:nvSpPr>
        <p:spPr>
          <a:xfrm>
            <a:off x="6788400" y="4667925"/>
            <a:ext cx="2355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u="sng">
                <a:solidFill>
                  <a:schemeClr val="hlink"/>
                </a:solidFill>
                <a:hlinkClick r:id="rId4"/>
              </a:rPr>
              <a:t>Source</a:t>
            </a:r>
            <a:endParaRPr sz="1200"/>
          </a:p>
        </p:txBody>
      </p:sp>
      <p:sp>
        <p:nvSpPr>
          <p:cNvPr id="371" name="Google Shape;371;p53"/>
          <p:cNvSpPr txBox="1"/>
          <p:nvPr>
            <p:ph idx="12" type="sldNum"/>
          </p:nvPr>
        </p:nvSpPr>
        <p:spPr>
          <a:xfrm>
            <a:off x="8670203" y="4962275"/>
            <a:ext cx="473700" cy="132900"/>
          </a:xfrm>
          <a:prstGeom prst="rect">
            <a:avLst/>
          </a:prstGeom>
        </p:spPr>
        <p:txBody>
          <a:bodyPr anchorCtr="0" anchor="t" bIns="0" lIns="0" spcFirstLastPara="1" rIns="0" wrap="square" tIns="0">
            <a:noAutofit/>
          </a:bodyPr>
          <a:lstStyle/>
          <a:p>
            <a:pPr indent="50800" lvl="0" marL="0" rtl="0" algn="l">
              <a:spcBef>
                <a:spcPts val="0"/>
              </a:spcBef>
              <a:spcAft>
                <a:spcPts val="0"/>
              </a:spcAft>
              <a:buClr>
                <a:srgbClr val="F5606E"/>
              </a:buClr>
              <a:buSzPts val="1000"/>
              <a:buFont typeface="Karla"/>
              <a:buNone/>
            </a:pPr>
            <a:fld id="{00000000-1234-1234-1234-123412341234}" type="slidenum">
              <a:rPr lang="en-US"/>
              <a:t>‹#›</a:t>
            </a:fld>
            <a:endParaRPr/>
          </a:p>
        </p:txBody>
      </p:sp>
      <p:sp>
        <p:nvSpPr>
          <p:cNvPr id="372" name="Google Shape;372;p53"/>
          <p:cNvSpPr txBox="1"/>
          <p:nvPr>
            <p:ph type="title"/>
          </p:nvPr>
        </p:nvSpPr>
        <p:spPr>
          <a:xfrm>
            <a:off x="160500" y="161400"/>
            <a:ext cx="8204700" cy="295800"/>
          </a:xfrm>
          <a:prstGeom prst="rect">
            <a:avLst/>
          </a:prstGeom>
        </p:spPr>
        <p:txBody>
          <a:bodyPr anchorCtr="0" anchor="t" bIns="41500" lIns="41500" spcFirstLastPara="1" rIns="41500" wrap="square" tIns="41500">
            <a:noAutofit/>
          </a:bodyPr>
          <a:lstStyle/>
          <a:p>
            <a:pPr indent="0" lvl="0" marL="0" rtl="0" algn="l">
              <a:spcBef>
                <a:spcPts val="0"/>
              </a:spcBef>
              <a:spcAft>
                <a:spcPts val="0"/>
              </a:spcAft>
              <a:buNone/>
            </a:pPr>
            <a:r>
              <a:rPr lang="en-US"/>
              <a:t>The Data Science Process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7" name="Shape 977"/>
        <p:cNvGrpSpPr/>
        <p:nvPr/>
      </p:nvGrpSpPr>
      <p:grpSpPr>
        <a:xfrm>
          <a:off x="0" y="0"/>
          <a:ext cx="0" cy="0"/>
          <a:chOff x="0" y="0"/>
          <a:chExt cx="0" cy="0"/>
        </a:xfrm>
      </p:grpSpPr>
      <p:grpSp>
        <p:nvGrpSpPr>
          <p:cNvPr id="978" name="Google Shape;978;p80"/>
          <p:cNvGrpSpPr/>
          <p:nvPr/>
        </p:nvGrpSpPr>
        <p:grpSpPr>
          <a:xfrm>
            <a:off x="2078035" y="2781250"/>
            <a:ext cx="4987939" cy="2034118"/>
            <a:chOff x="1166125" y="3336675"/>
            <a:chExt cx="5247700" cy="2140050"/>
          </a:xfrm>
        </p:grpSpPr>
        <p:sp>
          <p:nvSpPr>
            <p:cNvPr id="979" name="Google Shape;979;p80"/>
            <p:cNvSpPr/>
            <p:nvPr/>
          </p:nvSpPr>
          <p:spPr>
            <a:xfrm>
              <a:off x="1166125" y="5469800"/>
              <a:ext cx="5247700" cy="6925"/>
            </a:xfrm>
            <a:custGeom>
              <a:rect b="b" l="l" r="r" t="t"/>
              <a:pathLst>
                <a:path extrusionOk="0" h="277" w="209908">
                  <a:moveTo>
                    <a:pt x="104960" y="1"/>
                  </a:moveTo>
                  <a:cubicBezTo>
                    <a:pt x="46984" y="1"/>
                    <a:pt x="0" y="62"/>
                    <a:pt x="0" y="139"/>
                  </a:cubicBezTo>
                  <a:cubicBezTo>
                    <a:pt x="0" y="215"/>
                    <a:pt x="46984" y="277"/>
                    <a:pt x="104960" y="277"/>
                  </a:cubicBezTo>
                  <a:cubicBezTo>
                    <a:pt x="162915" y="277"/>
                    <a:pt x="209908" y="215"/>
                    <a:pt x="209908" y="139"/>
                  </a:cubicBezTo>
                  <a:cubicBezTo>
                    <a:pt x="209908" y="62"/>
                    <a:pt x="162915" y="1"/>
                    <a:pt x="10496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80"/>
            <p:cNvSpPr/>
            <p:nvPr/>
          </p:nvSpPr>
          <p:spPr>
            <a:xfrm>
              <a:off x="2556975" y="3336675"/>
              <a:ext cx="2513025" cy="2132075"/>
            </a:xfrm>
            <a:custGeom>
              <a:rect b="b" l="l" r="r" t="t"/>
              <a:pathLst>
                <a:path extrusionOk="0" h="85283" w="100521">
                  <a:moveTo>
                    <a:pt x="49405" y="0"/>
                  </a:moveTo>
                  <a:cubicBezTo>
                    <a:pt x="49405" y="0"/>
                    <a:pt x="49230" y="27609"/>
                    <a:pt x="44094" y="50964"/>
                  </a:cubicBezTo>
                  <a:cubicBezTo>
                    <a:pt x="43577" y="53311"/>
                    <a:pt x="41889" y="55197"/>
                    <a:pt x="39672" y="56128"/>
                  </a:cubicBezTo>
                  <a:cubicBezTo>
                    <a:pt x="34707" y="58216"/>
                    <a:pt x="30437" y="62034"/>
                    <a:pt x="27869" y="66760"/>
                  </a:cubicBezTo>
                  <a:cubicBezTo>
                    <a:pt x="26548" y="69192"/>
                    <a:pt x="23988" y="70583"/>
                    <a:pt x="21266" y="70583"/>
                  </a:cubicBezTo>
                  <a:cubicBezTo>
                    <a:pt x="20919" y="70583"/>
                    <a:pt x="20569" y="70561"/>
                    <a:pt x="20219" y="70515"/>
                  </a:cubicBezTo>
                  <a:cubicBezTo>
                    <a:pt x="19415" y="70409"/>
                    <a:pt x="18603" y="70356"/>
                    <a:pt x="17792" y="70356"/>
                  </a:cubicBezTo>
                  <a:cubicBezTo>
                    <a:pt x="14974" y="70356"/>
                    <a:pt x="12158" y="70992"/>
                    <a:pt x="9642" y="72262"/>
                  </a:cubicBezTo>
                  <a:cubicBezTo>
                    <a:pt x="4658" y="74781"/>
                    <a:pt x="976" y="79732"/>
                    <a:pt x="0" y="85231"/>
                  </a:cubicBezTo>
                  <a:lnTo>
                    <a:pt x="100520" y="85282"/>
                  </a:lnTo>
                  <a:cubicBezTo>
                    <a:pt x="99324" y="78907"/>
                    <a:pt x="94891" y="73226"/>
                    <a:pt x="88997" y="70517"/>
                  </a:cubicBezTo>
                  <a:cubicBezTo>
                    <a:pt x="86787" y="69501"/>
                    <a:pt x="84393" y="68913"/>
                    <a:pt x="81969" y="68745"/>
                  </a:cubicBezTo>
                  <a:cubicBezTo>
                    <a:pt x="75062" y="68269"/>
                    <a:pt x="68646" y="65166"/>
                    <a:pt x="63505" y="60528"/>
                  </a:cubicBezTo>
                  <a:cubicBezTo>
                    <a:pt x="63296" y="60340"/>
                    <a:pt x="63084" y="60156"/>
                    <a:pt x="62870" y="59975"/>
                  </a:cubicBezTo>
                  <a:cubicBezTo>
                    <a:pt x="59592" y="57217"/>
                    <a:pt x="56148" y="52889"/>
                    <a:pt x="55439" y="48667"/>
                  </a:cubicBezTo>
                  <a:cubicBezTo>
                    <a:pt x="52805" y="32977"/>
                    <a:pt x="50843" y="11358"/>
                    <a:pt x="50981"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 name="Google Shape;981;p80"/>
          <p:cNvSpPr txBox="1"/>
          <p:nvPr/>
        </p:nvSpPr>
        <p:spPr>
          <a:xfrm>
            <a:off x="1335750" y="2924775"/>
            <a:ext cx="6472500" cy="84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US" sz="3600">
                <a:solidFill>
                  <a:srgbClr val="263238"/>
                </a:solidFill>
                <a:latin typeface="Karla"/>
                <a:ea typeface="Karla"/>
                <a:cs typeface="Karla"/>
                <a:sym typeface="Karla"/>
              </a:rPr>
              <a:t>MLFlow Model Registery</a:t>
            </a:r>
            <a:endParaRPr b="1" sz="3600">
              <a:solidFill>
                <a:srgbClr val="263238"/>
              </a:solidFill>
              <a:latin typeface="Karla"/>
              <a:ea typeface="Karla"/>
              <a:cs typeface="Karla"/>
              <a:sym typeface="Karla"/>
            </a:endParaRPr>
          </a:p>
        </p:txBody>
      </p:sp>
      <p:sp>
        <p:nvSpPr>
          <p:cNvPr id="982" name="Google Shape;982;p80"/>
          <p:cNvSpPr txBox="1"/>
          <p:nvPr/>
        </p:nvSpPr>
        <p:spPr>
          <a:xfrm>
            <a:off x="2930250" y="3707550"/>
            <a:ext cx="3283500" cy="7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800">
                <a:solidFill>
                  <a:srgbClr val="263238"/>
                </a:solidFill>
                <a:latin typeface="Abel"/>
                <a:ea typeface="Abel"/>
                <a:cs typeface="Abel"/>
                <a:sym typeface="Abel"/>
              </a:rPr>
              <a:t> </a:t>
            </a:r>
            <a:r>
              <a:rPr lang="en-US" sz="1800">
                <a:solidFill>
                  <a:srgbClr val="263238"/>
                </a:solidFill>
                <a:latin typeface="Abel"/>
                <a:ea typeface="Abel"/>
                <a:cs typeface="Abel"/>
                <a:sym typeface="Abel"/>
              </a:rPr>
              <a:t> get familiar with the centralized model store</a:t>
            </a:r>
            <a:endParaRPr sz="1800">
              <a:solidFill>
                <a:srgbClr val="263238"/>
              </a:solidFill>
              <a:latin typeface="Abel"/>
              <a:ea typeface="Abel"/>
              <a:cs typeface="Abel"/>
              <a:sym typeface="Abel"/>
            </a:endParaRPr>
          </a:p>
          <a:p>
            <a:pPr indent="0" lvl="0" marL="0" rtl="0" algn="ctr">
              <a:spcBef>
                <a:spcPts val="0"/>
              </a:spcBef>
              <a:spcAft>
                <a:spcPts val="0"/>
              </a:spcAft>
              <a:buNone/>
            </a:pPr>
            <a:r>
              <a:t/>
            </a:r>
            <a:endParaRPr sz="1800">
              <a:solidFill>
                <a:srgbClr val="263238"/>
              </a:solidFill>
              <a:latin typeface="Abel"/>
              <a:ea typeface="Abel"/>
              <a:cs typeface="Abel"/>
              <a:sym typeface="Abel"/>
            </a:endParaRPr>
          </a:p>
        </p:txBody>
      </p:sp>
      <p:grpSp>
        <p:nvGrpSpPr>
          <p:cNvPr id="983" name="Google Shape;983;p80"/>
          <p:cNvGrpSpPr/>
          <p:nvPr/>
        </p:nvGrpSpPr>
        <p:grpSpPr>
          <a:xfrm>
            <a:off x="3222738" y="633154"/>
            <a:ext cx="2698510" cy="2059127"/>
            <a:chOff x="766325" y="238125"/>
            <a:chExt cx="6085950" cy="4643950"/>
          </a:xfrm>
        </p:grpSpPr>
        <p:sp>
          <p:nvSpPr>
            <p:cNvPr id="984" name="Google Shape;984;p80"/>
            <p:cNvSpPr/>
            <p:nvPr/>
          </p:nvSpPr>
          <p:spPr>
            <a:xfrm>
              <a:off x="1081125" y="825325"/>
              <a:ext cx="5362925" cy="4056750"/>
            </a:xfrm>
            <a:custGeom>
              <a:rect b="b" l="l" r="r" t="t"/>
              <a:pathLst>
                <a:path extrusionOk="0" h="162270" w="214517">
                  <a:moveTo>
                    <a:pt x="107258" y="1"/>
                  </a:moveTo>
                  <a:cubicBezTo>
                    <a:pt x="48020" y="1"/>
                    <a:pt x="0" y="48022"/>
                    <a:pt x="0" y="107260"/>
                  </a:cubicBezTo>
                  <a:cubicBezTo>
                    <a:pt x="0" y="118922"/>
                    <a:pt x="1865" y="130148"/>
                    <a:pt x="5307" y="140660"/>
                  </a:cubicBezTo>
                  <a:cubicBezTo>
                    <a:pt x="5559" y="140655"/>
                    <a:pt x="5811" y="140652"/>
                    <a:pt x="6064" y="140652"/>
                  </a:cubicBezTo>
                  <a:cubicBezTo>
                    <a:pt x="14960" y="140652"/>
                    <a:pt x="23894" y="143921"/>
                    <a:pt x="30352" y="150063"/>
                  </a:cubicBezTo>
                  <a:cubicBezTo>
                    <a:pt x="34121" y="153649"/>
                    <a:pt x="37956" y="158453"/>
                    <a:pt x="43012" y="158453"/>
                  </a:cubicBezTo>
                  <a:cubicBezTo>
                    <a:pt x="43261" y="158453"/>
                    <a:pt x="43513" y="158442"/>
                    <a:pt x="43768" y="158418"/>
                  </a:cubicBezTo>
                  <a:cubicBezTo>
                    <a:pt x="49249" y="157902"/>
                    <a:pt x="53436" y="151606"/>
                    <a:pt x="58599" y="151606"/>
                  </a:cubicBezTo>
                  <a:cubicBezTo>
                    <a:pt x="59070" y="151606"/>
                    <a:pt x="59550" y="151658"/>
                    <a:pt x="60039" y="151772"/>
                  </a:cubicBezTo>
                  <a:cubicBezTo>
                    <a:pt x="63195" y="152508"/>
                    <a:pt x="65141" y="155575"/>
                    <a:pt x="67662" y="157612"/>
                  </a:cubicBezTo>
                  <a:cubicBezTo>
                    <a:pt x="70247" y="159700"/>
                    <a:pt x="73503" y="160644"/>
                    <a:pt x="76827" y="160644"/>
                  </a:cubicBezTo>
                  <a:cubicBezTo>
                    <a:pt x="80009" y="160644"/>
                    <a:pt x="83252" y="159778"/>
                    <a:pt x="86026" y="158221"/>
                  </a:cubicBezTo>
                  <a:cubicBezTo>
                    <a:pt x="91698" y="155036"/>
                    <a:pt x="95666" y="149481"/>
                    <a:pt x="98572" y="143662"/>
                  </a:cubicBezTo>
                  <a:cubicBezTo>
                    <a:pt x="107164" y="126443"/>
                    <a:pt x="107731" y="106444"/>
                    <a:pt x="107543" y="87201"/>
                  </a:cubicBezTo>
                  <a:lnTo>
                    <a:pt x="109294" y="22591"/>
                  </a:lnTo>
                  <a:lnTo>
                    <a:pt x="111046" y="88827"/>
                  </a:lnTo>
                  <a:cubicBezTo>
                    <a:pt x="110857" y="108070"/>
                    <a:pt x="111424" y="128068"/>
                    <a:pt x="120017" y="145287"/>
                  </a:cubicBezTo>
                  <a:cubicBezTo>
                    <a:pt x="122921" y="151106"/>
                    <a:pt x="126891" y="156663"/>
                    <a:pt x="132562" y="159846"/>
                  </a:cubicBezTo>
                  <a:cubicBezTo>
                    <a:pt x="135336" y="161404"/>
                    <a:pt x="138579" y="162269"/>
                    <a:pt x="141761" y="162269"/>
                  </a:cubicBezTo>
                  <a:cubicBezTo>
                    <a:pt x="145085" y="162269"/>
                    <a:pt x="148341" y="161325"/>
                    <a:pt x="150926" y="159237"/>
                  </a:cubicBezTo>
                  <a:cubicBezTo>
                    <a:pt x="153447" y="157200"/>
                    <a:pt x="155393" y="154133"/>
                    <a:pt x="158550" y="153397"/>
                  </a:cubicBezTo>
                  <a:cubicBezTo>
                    <a:pt x="159039" y="153283"/>
                    <a:pt x="159518" y="153231"/>
                    <a:pt x="159988" y="153231"/>
                  </a:cubicBezTo>
                  <a:cubicBezTo>
                    <a:pt x="165152" y="153231"/>
                    <a:pt x="169339" y="159527"/>
                    <a:pt x="174820" y="160043"/>
                  </a:cubicBezTo>
                  <a:cubicBezTo>
                    <a:pt x="175075" y="160067"/>
                    <a:pt x="175326" y="160078"/>
                    <a:pt x="175575" y="160078"/>
                  </a:cubicBezTo>
                  <a:cubicBezTo>
                    <a:pt x="180631" y="160078"/>
                    <a:pt x="184466" y="155274"/>
                    <a:pt x="188235" y="151689"/>
                  </a:cubicBezTo>
                  <a:cubicBezTo>
                    <a:pt x="193740" y="146453"/>
                    <a:pt x="201044" y="143310"/>
                    <a:pt x="208587" y="142494"/>
                  </a:cubicBezTo>
                  <a:cubicBezTo>
                    <a:pt x="212425" y="131458"/>
                    <a:pt x="214516" y="119603"/>
                    <a:pt x="214516" y="107259"/>
                  </a:cubicBezTo>
                  <a:cubicBezTo>
                    <a:pt x="214516" y="48022"/>
                    <a:pt x="166495" y="1"/>
                    <a:pt x="107258"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80"/>
            <p:cNvSpPr/>
            <p:nvPr/>
          </p:nvSpPr>
          <p:spPr>
            <a:xfrm>
              <a:off x="5206325" y="2472000"/>
              <a:ext cx="1645950" cy="379025"/>
            </a:xfrm>
            <a:custGeom>
              <a:rect b="b" l="l" r="r" t="t"/>
              <a:pathLst>
                <a:path extrusionOk="0" h="15161" w="65838">
                  <a:moveTo>
                    <a:pt x="16401" y="1"/>
                  </a:moveTo>
                  <a:cubicBezTo>
                    <a:pt x="8813" y="1"/>
                    <a:pt x="2583" y="6121"/>
                    <a:pt x="0" y="15161"/>
                  </a:cubicBezTo>
                  <a:lnTo>
                    <a:pt x="65838" y="15161"/>
                  </a:lnTo>
                  <a:cubicBezTo>
                    <a:pt x="65838" y="15161"/>
                    <a:pt x="60779" y="5954"/>
                    <a:pt x="46365" y="5954"/>
                  </a:cubicBezTo>
                  <a:cubicBezTo>
                    <a:pt x="45317" y="5954"/>
                    <a:pt x="44218" y="6003"/>
                    <a:pt x="43069" y="6108"/>
                  </a:cubicBezTo>
                  <a:cubicBezTo>
                    <a:pt x="41473" y="6253"/>
                    <a:pt x="40026" y="6319"/>
                    <a:pt x="38707" y="6319"/>
                  </a:cubicBezTo>
                  <a:cubicBezTo>
                    <a:pt x="26650" y="6319"/>
                    <a:pt x="25249" y="815"/>
                    <a:pt x="17832" y="73"/>
                  </a:cubicBezTo>
                  <a:cubicBezTo>
                    <a:pt x="17350" y="24"/>
                    <a:pt x="16873" y="1"/>
                    <a:pt x="16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80"/>
            <p:cNvSpPr/>
            <p:nvPr/>
          </p:nvSpPr>
          <p:spPr>
            <a:xfrm>
              <a:off x="766325" y="2948275"/>
              <a:ext cx="1052250" cy="242325"/>
            </a:xfrm>
            <a:custGeom>
              <a:rect b="b" l="l" r="r" t="t"/>
              <a:pathLst>
                <a:path extrusionOk="0" h="9693" w="42090">
                  <a:moveTo>
                    <a:pt x="10482" y="0"/>
                  </a:moveTo>
                  <a:cubicBezTo>
                    <a:pt x="5632" y="0"/>
                    <a:pt x="1650" y="3915"/>
                    <a:pt x="0" y="9692"/>
                  </a:cubicBezTo>
                  <a:lnTo>
                    <a:pt x="42090" y="9692"/>
                  </a:lnTo>
                  <a:cubicBezTo>
                    <a:pt x="42090" y="9692"/>
                    <a:pt x="38855" y="3807"/>
                    <a:pt x="29641" y="3807"/>
                  </a:cubicBezTo>
                  <a:cubicBezTo>
                    <a:pt x="28970" y="3807"/>
                    <a:pt x="28269" y="3838"/>
                    <a:pt x="27534" y="3905"/>
                  </a:cubicBezTo>
                  <a:cubicBezTo>
                    <a:pt x="26514" y="3998"/>
                    <a:pt x="25589" y="4040"/>
                    <a:pt x="24745" y="4040"/>
                  </a:cubicBezTo>
                  <a:cubicBezTo>
                    <a:pt x="17037" y="4040"/>
                    <a:pt x="16142" y="521"/>
                    <a:pt x="11399" y="46"/>
                  </a:cubicBezTo>
                  <a:cubicBezTo>
                    <a:pt x="11090" y="16"/>
                    <a:pt x="10784" y="0"/>
                    <a:pt x="104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80"/>
            <p:cNvSpPr/>
            <p:nvPr/>
          </p:nvSpPr>
          <p:spPr>
            <a:xfrm>
              <a:off x="1081075" y="3402125"/>
              <a:ext cx="2362450" cy="1439350"/>
            </a:xfrm>
            <a:custGeom>
              <a:rect b="b" l="l" r="r" t="t"/>
              <a:pathLst>
                <a:path extrusionOk="0" h="57574" w="94498">
                  <a:moveTo>
                    <a:pt x="6243" y="0"/>
                  </a:moveTo>
                  <a:cubicBezTo>
                    <a:pt x="4186" y="0"/>
                    <a:pt x="2108" y="282"/>
                    <a:pt x="56" y="874"/>
                  </a:cubicBezTo>
                  <a:cubicBezTo>
                    <a:pt x="23" y="1974"/>
                    <a:pt x="1" y="3079"/>
                    <a:pt x="1" y="4187"/>
                  </a:cubicBezTo>
                  <a:cubicBezTo>
                    <a:pt x="1" y="15373"/>
                    <a:pt x="1721" y="26155"/>
                    <a:pt x="4898" y="36294"/>
                  </a:cubicBezTo>
                  <a:cubicBezTo>
                    <a:pt x="5144" y="36725"/>
                    <a:pt x="5389" y="37156"/>
                    <a:pt x="5654" y="37587"/>
                  </a:cubicBezTo>
                  <a:cubicBezTo>
                    <a:pt x="5665" y="37587"/>
                    <a:pt x="5676" y="37587"/>
                    <a:pt x="5687" y="37587"/>
                  </a:cubicBezTo>
                  <a:cubicBezTo>
                    <a:pt x="5762" y="37587"/>
                    <a:pt x="5837" y="37590"/>
                    <a:pt x="5912" y="37590"/>
                  </a:cubicBezTo>
                  <a:cubicBezTo>
                    <a:pt x="5923" y="37590"/>
                    <a:pt x="5934" y="37589"/>
                    <a:pt x="5945" y="37589"/>
                  </a:cubicBezTo>
                  <a:cubicBezTo>
                    <a:pt x="6009" y="37589"/>
                    <a:pt x="6072" y="37589"/>
                    <a:pt x="6136" y="37589"/>
                  </a:cubicBezTo>
                  <a:cubicBezTo>
                    <a:pt x="6519" y="37589"/>
                    <a:pt x="6901" y="37593"/>
                    <a:pt x="7284" y="37606"/>
                  </a:cubicBezTo>
                  <a:cubicBezTo>
                    <a:pt x="7398" y="37610"/>
                    <a:pt x="7512" y="37618"/>
                    <a:pt x="7626" y="37623"/>
                  </a:cubicBezTo>
                  <a:cubicBezTo>
                    <a:pt x="8079" y="37642"/>
                    <a:pt x="8531" y="37666"/>
                    <a:pt x="8983" y="37702"/>
                  </a:cubicBezTo>
                  <a:cubicBezTo>
                    <a:pt x="9092" y="37711"/>
                    <a:pt x="9202" y="37724"/>
                    <a:pt x="9311" y="37734"/>
                  </a:cubicBezTo>
                  <a:cubicBezTo>
                    <a:pt x="9766" y="37775"/>
                    <a:pt x="10220" y="37819"/>
                    <a:pt x="10674" y="37877"/>
                  </a:cubicBezTo>
                  <a:cubicBezTo>
                    <a:pt x="10783" y="37891"/>
                    <a:pt x="10891" y="37909"/>
                    <a:pt x="11000" y="37924"/>
                  </a:cubicBezTo>
                  <a:cubicBezTo>
                    <a:pt x="11453" y="37986"/>
                    <a:pt x="11904" y="38051"/>
                    <a:pt x="12353" y="38128"/>
                  </a:cubicBezTo>
                  <a:cubicBezTo>
                    <a:pt x="12466" y="38149"/>
                    <a:pt x="12575" y="38172"/>
                    <a:pt x="12687" y="38192"/>
                  </a:cubicBezTo>
                  <a:cubicBezTo>
                    <a:pt x="13132" y="38274"/>
                    <a:pt x="13575" y="38359"/>
                    <a:pt x="14018" y="38458"/>
                  </a:cubicBezTo>
                  <a:cubicBezTo>
                    <a:pt x="14135" y="38483"/>
                    <a:pt x="14251" y="38514"/>
                    <a:pt x="14368" y="38542"/>
                  </a:cubicBezTo>
                  <a:cubicBezTo>
                    <a:pt x="14802" y="38642"/>
                    <a:pt x="15234" y="38746"/>
                    <a:pt x="15664" y="38863"/>
                  </a:cubicBezTo>
                  <a:cubicBezTo>
                    <a:pt x="15791" y="38896"/>
                    <a:pt x="15916" y="38937"/>
                    <a:pt x="16043" y="38973"/>
                  </a:cubicBezTo>
                  <a:cubicBezTo>
                    <a:pt x="16460" y="39090"/>
                    <a:pt x="16877" y="39211"/>
                    <a:pt x="17289" y="39343"/>
                  </a:cubicBezTo>
                  <a:cubicBezTo>
                    <a:pt x="17427" y="39388"/>
                    <a:pt x="17563" y="39438"/>
                    <a:pt x="17701" y="39484"/>
                  </a:cubicBezTo>
                  <a:cubicBezTo>
                    <a:pt x="18098" y="39617"/>
                    <a:pt x="18496" y="39751"/>
                    <a:pt x="18888" y="39898"/>
                  </a:cubicBezTo>
                  <a:cubicBezTo>
                    <a:pt x="19041" y="39955"/>
                    <a:pt x="19190" y="40019"/>
                    <a:pt x="19341" y="40078"/>
                  </a:cubicBezTo>
                  <a:cubicBezTo>
                    <a:pt x="19717" y="40224"/>
                    <a:pt x="20091" y="40369"/>
                    <a:pt x="20461" y="40528"/>
                  </a:cubicBezTo>
                  <a:cubicBezTo>
                    <a:pt x="20629" y="40600"/>
                    <a:pt x="20792" y="40679"/>
                    <a:pt x="20957" y="40754"/>
                  </a:cubicBezTo>
                  <a:cubicBezTo>
                    <a:pt x="21306" y="40910"/>
                    <a:pt x="21656" y="41064"/>
                    <a:pt x="22000" y="41231"/>
                  </a:cubicBezTo>
                  <a:cubicBezTo>
                    <a:pt x="22185" y="41321"/>
                    <a:pt x="22364" y="41419"/>
                    <a:pt x="22547" y="41513"/>
                  </a:cubicBezTo>
                  <a:cubicBezTo>
                    <a:pt x="22867" y="41676"/>
                    <a:pt x="23189" y="41836"/>
                    <a:pt x="23505" y="42009"/>
                  </a:cubicBezTo>
                  <a:cubicBezTo>
                    <a:pt x="23705" y="42120"/>
                    <a:pt x="23898" y="42239"/>
                    <a:pt x="24096" y="42352"/>
                  </a:cubicBezTo>
                  <a:cubicBezTo>
                    <a:pt x="24388" y="42520"/>
                    <a:pt x="24682" y="42684"/>
                    <a:pt x="24970" y="42861"/>
                  </a:cubicBezTo>
                  <a:cubicBezTo>
                    <a:pt x="25189" y="42996"/>
                    <a:pt x="25402" y="43142"/>
                    <a:pt x="25617" y="43282"/>
                  </a:cubicBezTo>
                  <a:cubicBezTo>
                    <a:pt x="25875" y="43449"/>
                    <a:pt x="26137" y="43612"/>
                    <a:pt x="26391" y="43786"/>
                  </a:cubicBezTo>
                  <a:cubicBezTo>
                    <a:pt x="26634" y="43953"/>
                    <a:pt x="26872" y="44134"/>
                    <a:pt x="27112" y="44308"/>
                  </a:cubicBezTo>
                  <a:cubicBezTo>
                    <a:pt x="27328" y="44466"/>
                    <a:pt x="27550" y="44618"/>
                    <a:pt x="27764" y="44783"/>
                  </a:cubicBezTo>
                  <a:cubicBezTo>
                    <a:pt x="28047" y="44998"/>
                    <a:pt x="28319" y="45228"/>
                    <a:pt x="28594" y="45453"/>
                  </a:cubicBezTo>
                  <a:cubicBezTo>
                    <a:pt x="28757" y="45587"/>
                    <a:pt x="28925" y="45715"/>
                    <a:pt x="29087" y="45852"/>
                  </a:cubicBezTo>
                  <a:cubicBezTo>
                    <a:pt x="29519" y="46221"/>
                    <a:pt x="29941" y="46601"/>
                    <a:pt x="30353" y="46993"/>
                  </a:cubicBezTo>
                  <a:cubicBezTo>
                    <a:pt x="34123" y="50578"/>
                    <a:pt x="37957" y="55382"/>
                    <a:pt x="43013" y="55382"/>
                  </a:cubicBezTo>
                  <a:cubicBezTo>
                    <a:pt x="43262" y="55382"/>
                    <a:pt x="43514" y="55371"/>
                    <a:pt x="43769" y="55347"/>
                  </a:cubicBezTo>
                  <a:cubicBezTo>
                    <a:pt x="49250" y="54831"/>
                    <a:pt x="53437" y="48535"/>
                    <a:pt x="58600" y="48535"/>
                  </a:cubicBezTo>
                  <a:cubicBezTo>
                    <a:pt x="59071" y="48535"/>
                    <a:pt x="59550" y="48587"/>
                    <a:pt x="60039" y="48701"/>
                  </a:cubicBezTo>
                  <a:cubicBezTo>
                    <a:pt x="63196" y="49437"/>
                    <a:pt x="65142" y="52504"/>
                    <a:pt x="67664" y="54541"/>
                  </a:cubicBezTo>
                  <a:cubicBezTo>
                    <a:pt x="70248" y="56629"/>
                    <a:pt x="73504" y="57574"/>
                    <a:pt x="76828" y="57574"/>
                  </a:cubicBezTo>
                  <a:cubicBezTo>
                    <a:pt x="80010" y="57574"/>
                    <a:pt x="83253" y="56708"/>
                    <a:pt x="86028" y="55151"/>
                  </a:cubicBezTo>
                  <a:cubicBezTo>
                    <a:pt x="86422" y="54929"/>
                    <a:pt x="86806" y="54694"/>
                    <a:pt x="87184" y="54450"/>
                  </a:cubicBezTo>
                  <a:cubicBezTo>
                    <a:pt x="87299" y="54375"/>
                    <a:pt x="87409" y="54296"/>
                    <a:pt x="87522" y="54222"/>
                  </a:cubicBezTo>
                  <a:cubicBezTo>
                    <a:pt x="87788" y="54044"/>
                    <a:pt x="88051" y="53863"/>
                    <a:pt x="88307" y="53674"/>
                  </a:cubicBezTo>
                  <a:cubicBezTo>
                    <a:pt x="88426" y="53587"/>
                    <a:pt x="88543" y="53497"/>
                    <a:pt x="88660" y="53409"/>
                  </a:cubicBezTo>
                  <a:cubicBezTo>
                    <a:pt x="88915" y="53215"/>
                    <a:pt x="89165" y="53016"/>
                    <a:pt x="89413" y="52814"/>
                  </a:cubicBezTo>
                  <a:cubicBezTo>
                    <a:pt x="89513" y="52731"/>
                    <a:pt x="89613" y="52649"/>
                    <a:pt x="89712" y="52565"/>
                  </a:cubicBezTo>
                  <a:cubicBezTo>
                    <a:pt x="89995" y="52324"/>
                    <a:pt x="90273" y="52076"/>
                    <a:pt x="90548" y="51823"/>
                  </a:cubicBezTo>
                  <a:cubicBezTo>
                    <a:pt x="90601" y="51775"/>
                    <a:pt x="90654" y="51727"/>
                    <a:pt x="90708" y="51677"/>
                  </a:cubicBezTo>
                  <a:cubicBezTo>
                    <a:pt x="91745" y="50701"/>
                    <a:pt x="92708" y="49641"/>
                    <a:pt x="93606" y="48519"/>
                  </a:cubicBezTo>
                  <a:lnTo>
                    <a:pt x="93619" y="48502"/>
                  </a:lnTo>
                  <a:cubicBezTo>
                    <a:pt x="93919" y="48127"/>
                    <a:pt x="94211" y="47743"/>
                    <a:pt x="94497" y="47353"/>
                  </a:cubicBezTo>
                  <a:cubicBezTo>
                    <a:pt x="90939" y="47100"/>
                    <a:pt x="87286" y="47576"/>
                    <a:pt x="83879" y="46537"/>
                  </a:cubicBezTo>
                  <a:cubicBezTo>
                    <a:pt x="76925" y="44414"/>
                    <a:pt x="73074" y="36713"/>
                    <a:pt x="66448" y="33718"/>
                  </a:cubicBezTo>
                  <a:cubicBezTo>
                    <a:pt x="63459" y="32368"/>
                    <a:pt x="60170" y="32082"/>
                    <a:pt x="56814" y="32082"/>
                  </a:cubicBezTo>
                  <a:cubicBezTo>
                    <a:pt x="54356" y="32082"/>
                    <a:pt x="51861" y="32235"/>
                    <a:pt x="49423" y="32235"/>
                  </a:cubicBezTo>
                  <a:cubicBezTo>
                    <a:pt x="45462" y="32235"/>
                    <a:pt x="41647" y="31831"/>
                    <a:pt x="38372" y="29710"/>
                  </a:cubicBezTo>
                  <a:cubicBezTo>
                    <a:pt x="32331" y="25796"/>
                    <a:pt x="30816" y="17765"/>
                    <a:pt x="26945" y="11696"/>
                  </a:cubicBezTo>
                  <a:cubicBezTo>
                    <a:pt x="22356" y="4500"/>
                    <a:pt x="14465" y="0"/>
                    <a:pt x="6243"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80"/>
            <p:cNvSpPr/>
            <p:nvPr/>
          </p:nvSpPr>
          <p:spPr>
            <a:xfrm>
              <a:off x="4158300" y="3328925"/>
              <a:ext cx="2285725" cy="1553150"/>
            </a:xfrm>
            <a:custGeom>
              <a:rect b="b" l="l" r="r" t="t"/>
              <a:pathLst>
                <a:path extrusionOk="0" h="62126" w="91429">
                  <a:moveTo>
                    <a:pt x="85951" y="0"/>
                  </a:moveTo>
                  <a:cubicBezTo>
                    <a:pt x="77654" y="0"/>
                    <a:pt x="70215" y="4917"/>
                    <a:pt x="65733" y="12524"/>
                  </a:cubicBezTo>
                  <a:cubicBezTo>
                    <a:pt x="62077" y="18726"/>
                    <a:pt x="60846" y="26805"/>
                    <a:pt x="54944" y="30929"/>
                  </a:cubicBezTo>
                  <a:cubicBezTo>
                    <a:pt x="47088" y="36419"/>
                    <a:pt x="35617" y="31671"/>
                    <a:pt x="27028" y="35921"/>
                  </a:cubicBezTo>
                  <a:cubicBezTo>
                    <a:pt x="20511" y="39149"/>
                    <a:pt x="16933" y="46979"/>
                    <a:pt x="10058" y="49346"/>
                  </a:cubicBezTo>
                  <a:cubicBezTo>
                    <a:pt x="6857" y="50448"/>
                    <a:pt x="3383" y="50186"/>
                    <a:pt x="1" y="50482"/>
                  </a:cubicBezTo>
                  <a:lnTo>
                    <a:pt x="3" y="50485"/>
                  </a:lnTo>
                  <a:cubicBezTo>
                    <a:pt x="282" y="50902"/>
                    <a:pt x="571" y="51312"/>
                    <a:pt x="865" y="51718"/>
                  </a:cubicBezTo>
                  <a:cubicBezTo>
                    <a:pt x="943" y="51825"/>
                    <a:pt x="1023" y="51932"/>
                    <a:pt x="1101" y="52038"/>
                  </a:cubicBezTo>
                  <a:cubicBezTo>
                    <a:pt x="1342" y="52364"/>
                    <a:pt x="1589" y="52684"/>
                    <a:pt x="1839" y="53000"/>
                  </a:cubicBezTo>
                  <a:cubicBezTo>
                    <a:pt x="1911" y="53089"/>
                    <a:pt x="1980" y="53180"/>
                    <a:pt x="2052" y="53268"/>
                  </a:cubicBezTo>
                  <a:cubicBezTo>
                    <a:pt x="2368" y="53658"/>
                    <a:pt x="2693" y="54041"/>
                    <a:pt x="3027" y="54415"/>
                  </a:cubicBezTo>
                  <a:cubicBezTo>
                    <a:pt x="3086" y="54481"/>
                    <a:pt x="3147" y="54545"/>
                    <a:pt x="3206" y="54610"/>
                  </a:cubicBezTo>
                  <a:cubicBezTo>
                    <a:pt x="3484" y="54917"/>
                    <a:pt x="3770" y="55218"/>
                    <a:pt x="4060" y="55512"/>
                  </a:cubicBezTo>
                  <a:cubicBezTo>
                    <a:pt x="4162" y="55615"/>
                    <a:pt x="4262" y="55715"/>
                    <a:pt x="4363" y="55815"/>
                  </a:cubicBezTo>
                  <a:cubicBezTo>
                    <a:pt x="4663" y="56108"/>
                    <a:pt x="4968" y="56394"/>
                    <a:pt x="5280" y="56674"/>
                  </a:cubicBezTo>
                  <a:cubicBezTo>
                    <a:pt x="5343" y="56730"/>
                    <a:pt x="5403" y="56788"/>
                    <a:pt x="5466" y="56845"/>
                  </a:cubicBezTo>
                  <a:cubicBezTo>
                    <a:pt x="5837" y="57170"/>
                    <a:pt x="6217" y="57483"/>
                    <a:pt x="6606" y="57786"/>
                  </a:cubicBezTo>
                  <a:cubicBezTo>
                    <a:pt x="6707" y="57863"/>
                    <a:pt x="6809" y="57937"/>
                    <a:pt x="6910" y="58013"/>
                  </a:cubicBezTo>
                  <a:cubicBezTo>
                    <a:pt x="7216" y="58244"/>
                    <a:pt x="7526" y="58466"/>
                    <a:pt x="7843" y="58681"/>
                  </a:cubicBezTo>
                  <a:cubicBezTo>
                    <a:pt x="7961" y="58762"/>
                    <a:pt x="8079" y="58843"/>
                    <a:pt x="8198" y="58921"/>
                  </a:cubicBezTo>
                  <a:cubicBezTo>
                    <a:pt x="8615" y="59195"/>
                    <a:pt x="9037" y="59457"/>
                    <a:pt x="9475" y="59702"/>
                  </a:cubicBezTo>
                  <a:cubicBezTo>
                    <a:pt x="12248" y="61260"/>
                    <a:pt x="15491" y="62125"/>
                    <a:pt x="18673" y="62125"/>
                  </a:cubicBezTo>
                  <a:cubicBezTo>
                    <a:pt x="21997" y="62125"/>
                    <a:pt x="25253" y="61181"/>
                    <a:pt x="27837" y="59093"/>
                  </a:cubicBezTo>
                  <a:cubicBezTo>
                    <a:pt x="30359" y="57056"/>
                    <a:pt x="32305" y="53989"/>
                    <a:pt x="35462" y="53253"/>
                  </a:cubicBezTo>
                  <a:cubicBezTo>
                    <a:pt x="35950" y="53139"/>
                    <a:pt x="36429" y="53087"/>
                    <a:pt x="36900" y="53087"/>
                  </a:cubicBezTo>
                  <a:cubicBezTo>
                    <a:pt x="42064" y="53087"/>
                    <a:pt x="46252" y="59383"/>
                    <a:pt x="51733" y="59899"/>
                  </a:cubicBezTo>
                  <a:cubicBezTo>
                    <a:pt x="51988" y="59923"/>
                    <a:pt x="52239" y="59934"/>
                    <a:pt x="52488" y="59934"/>
                  </a:cubicBezTo>
                  <a:cubicBezTo>
                    <a:pt x="57544" y="59934"/>
                    <a:pt x="61379" y="55130"/>
                    <a:pt x="65148" y="51545"/>
                  </a:cubicBezTo>
                  <a:cubicBezTo>
                    <a:pt x="65487" y="51223"/>
                    <a:pt x="65833" y="50907"/>
                    <a:pt x="66187" y="50601"/>
                  </a:cubicBezTo>
                  <a:cubicBezTo>
                    <a:pt x="66300" y="50503"/>
                    <a:pt x="66417" y="50411"/>
                    <a:pt x="66530" y="50314"/>
                  </a:cubicBezTo>
                  <a:cubicBezTo>
                    <a:pt x="66773" y="50109"/>
                    <a:pt x="67017" y="49901"/>
                    <a:pt x="67266" y="49704"/>
                  </a:cubicBezTo>
                  <a:cubicBezTo>
                    <a:pt x="67402" y="49596"/>
                    <a:pt x="67542" y="49495"/>
                    <a:pt x="67678" y="49388"/>
                  </a:cubicBezTo>
                  <a:cubicBezTo>
                    <a:pt x="67911" y="49209"/>
                    <a:pt x="68143" y="49028"/>
                    <a:pt x="68382" y="48855"/>
                  </a:cubicBezTo>
                  <a:cubicBezTo>
                    <a:pt x="68527" y="48748"/>
                    <a:pt x="68677" y="48648"/>
                    <a:pt x="68824" y="48546"/>
                  </a:cubicBezTo>
                  <a:cubicBezTo>
                    <a:pt x="69059" y="48380"/>
                    <a:pt x="69294" y="48212"/>
                    <a:pt x="69534" y="48053"/>
                  </a:cubicBezTo>
                  <a:cubicBezTo>
                    <a:pt x="69682" y="47954"/>
                    <a:pt x="69835" y="47861"/>
                    <a:pt x="69985" y="47764"/>
                  </a:cubicBezTo>
                  <a:cubicBezTo>
                    <a:pt x="70229" y="47608"/>
                    <a:pt x="70471" y="47450"/>
                    <a:pt x="70720" y="47299"/>
                  </a:cubicBezTo>
                  <a:cubicBezTo>
                    <a:pt x="70870" y="47209"/>
                    <a:pt x="71023" y="47123"/>
                    <a:pt x="71174" y="47035"/>
                  </a:cubicBezTo>
                  <a:cubicBezTo>
                    <a:pt x="71427" y="46886"/>
                    <a:pt x="71680" y="46738"/>
                    <a:pt x="71936" y="46596"/>
                  </a:cubicBezTo>
                  <a:cubicBezTo>
                    <a:pt x="72086" y="46514"/>
                    <a:pt x="72239" y="46436"/>
                    <a:pt x="72390" y="46356"/>
                  </a:cubicBezTo>
                  <a:cubicBezTo>
                    <a:pt x="72653" y="46215"/>
                    <a:pt x="72916" y="46075"/>
                    <a:pt x="73183" y="45942"/>
                  </a:cubicBezTo>
                  <a:cubicBezTo>
                    <a:pt x="73330" y="45869"/>
                    <a:pt x="73480" y="45799"/>
                    <a:pt x="73631" y="45728"/>
                  </a:cubicBezTo>
                  <a:cubicBezTo>
                    <a:pt x="73904" y="45595"/>
                    <a:pt x="74178" y="45463"/>
                    <a:pt x="74455" y="45339"/>
                  </a:cubicBezTo>
                  <a:cubicBezTo>
                    <a:pt x="74601" y="45272"/>
                    <a:pt x="74750" y="45211"/>
                    <a:pt x="74898" y="45147"/>
                  </a:cubicBezTo>
                  <a:cubicBezTo>
                    <a:pt x="75181" y="45023"/>
                    <a:pt x="75466" y="44902"/>
                    <a:pt x="75753" y="44785"/>
                  </a:cubicBezTo>
                  <a:cubicBezTo>
                    <a:pt x="75897" y="44727"/>
                    <a:pt x="76042" y="44673"/>
                    <a:pt x="76186" y="44617"/>
                  </a:cubicBezTo>
                  <a:cubicBezTo>
                    <a:pt x="76481" y="44503"/>
                    <a:pt x="76776" y="44390"/>
                    <a:pt x="77075" y="44283"/>
                  </a:cubicBezTo>
                  <a:cubicBezTo>
                    <a:pt x="77214" y="44233"/>
                    <a:pt x="77354" y="44187"/>
                    <a:pt x="77494" y="44138"/>
                  </a:cubicBezTo>
                  <a:cubicBezTo>
                    <a:pt x="77801" y="44033"/>
                    <a:pt x="78106" y="43931"/>
                    <a:pt x="78415" y="43834"/>
                  </a:cubicBezTo>
                  <a:cubicBezTo>
                    <a:pt x="78551" y="43791"/>
                    <a:pt x="78687" y="43751"/>
                    <a:pt x="78824" y="43710"/>
                  </a:cubicBezTo>
                  <a:cubicBezTo>
                    <a:pt x="79140" y="43615"/>
                    <a:pt x="79455" y="43523"/>
                    <a:pt x="79772" y="43435"/>
                  </a:cubicBezTo>
                  <a:cubicBezTo>
                    <a:pt x="79905" y="43400"/>
                    <a:pt x="80040" y="43365"/>
                    <a:pt x="80173" y="43330"/>
                  </a:cubicBezTo>
                  <a:cubicBezTo>
                    <a:pt x="80495" y="43247"/>
                    <a:pt x="80819" y="43166"/>
                    <a:pt x="81144" y="43090"/>
                  </a:cubicBezTo>
                  <a:cubicBezTo>
                    <a:pt x="81275" y="43060"/>
                    <a:pt x="81406" y="43031"/>
                    <a:pt x="81538" y="43003"/>
                  </a:cubicBezTo>
                  <a:cubicBezTo>
                    <a:pt x="81868" y="42930"/>
                    <a:pt x="82198" y="42862"/>
                    <a:pt x="82530" y="42798"/>
                  </a:cubicBezTo>
                  <a:cubicBezTo>
                    <a:pt x="82658" y="42774"/>
                    <a:pt x="82788" y="42749"/>
                    <a:pt x="82916" y="42727"/>
                  </a:cubicBezTo>
                  <a:cubicBezTo>
                    <a:pt x="83251" y="42666"/>
                    <a:pt x="83587" y="42611"/>
                    <a:pt x="83924" y="42558"/>
                  </a:cubicBezTo>
                  <a:cubicBezTo>
                    <a:pt x="84052" y="42539"/>
                    <a:pt x="84179" y="42521"/>
                    <a:pt x="84306" y="42503"/>
                  </a:cubicBezTo>
                  <a:cubicBezTo>
                    <a:pt x="84494" y="42476"/>
                    <a:pt x="84681" y="42445"/>
                    <a:pt x="84869" y="42422"/>
                  </a:cubicBezTo>
                  <a:cubicBezTo>
                    <a:pt x="85286" y="41842"/>
                    <a:pt x="85684" y="41263"/>
                    <a:pt x="86062" y="40681"/>
                  </a:cubicBezTo>
                  <a:cubicBezTo>
                    <a:pt x="89540" y="30121"/>
                    <a:pt x="91429" y="18840"/>
                    <a:pt x="91429" y="7116"/>
                  </a:cubicBezTo>
                  <a:cubicBezTo>
                    <a:pt x="91429" y="4947"/>
                    <a:pt x="91356" y="2797"/>
                    <a:pt x="91230" y="660"/>
                  </a:cubicBezTo>
                  <a:cubicBezTo>
                    <a:pt x="89446" y="213"/>
                    <a:pt x="87680" y="0"/>
                    <a:pt x="85951"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80"/>
            <p:cNvSpPr/>
            <p:nvPr/>
          </p:nvSpPr>
          <p:spPr>
            <a:xfrm>
              <a:off x="5359175" y="2022200"/>
              <a:ext cx="115725" cy="115725"/>
            </a:xfrm>
            <a:custGeom>
              <a:rect b="b" l="l" r="r" t="t"/>
              <a:pathLst>
                <a:path extrusionOk="0" h="4629" w="4629">
                  <a:moveTo>
                    <a:pt x="2315" y="1"/>
                  </a:moveTo>
                  <a:lnTo>
                    <a:pt x="2013" y="551"/>
                  </a:lnTo>
                  <a:cubicBezTo>
                    <a:pt x="1676" y="1168"/>
                    <a:pt x="1168" y="1676"/>
                    <a:pt x="551" y="2013"/>
                  </a:cubicBezTo>
                  <a:lnTo>
                    <a:pt x="1" y="2315"/>
                  </a:lnTo>
                  <a:lnTo>
                    <a:pt x="551" y="2615"/>
                  </a:lnTo>
                  <a:cubicBezTo>
                    <a:pt x="1168" y="2953"/>
                    <a:pt x="1676" y="3460"/>
                    <a:pt x="2013" y="4078"/>
                  </a:cubicBezTo>
                  <a:lnTo>
                    <a:pt x="2315" y="4629"/>
                  </a:lnTo>
                  <a:lnTo>
                    <a:pt x="2615" y="4078"/>
                  </a:lnTo>
                  <a:cubicBezTo>
                    <a:pt x="2952" y="3460"/>
                    <a:pt x="3460" y="2953"/>
                    <a:pt x="4078" y="2615"/>
                  </a:cubicBezTo>
                  <a:lnTo>
                    <a:pt x="4629" y="2315"/>
                  </a:lnTo>
                  <a:lnTo>
                    <a:pt x="4078" y="2013"/>
                  </a:lnTo>
                  <a:cubicBezTo>
                    <a:pt x="3460" y="1676"/>
                    <a:pt x="2952" y="1168"/>
                    <a:pt x="2615" y="551"/>
                  </a:cubicBezTo>
                  <a:lnTo>
                    <a:pt x="231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80"/>
            <p:cNvSpPr/>
            <p:nvPr/>
          </p:nvSpPr>
          <p:spPr>
            <a:xfrm>
              <a:off x="2922575" y="3815050"/>
              <a:ext cx="36900" cy="36900"/>
            </a:xfrm>
            <a:custGeom>
              <a:rect b="b" l="l" r="r" t="t"/>
              <a:pathLst>
                <a:path extrusionOk="0" h="1476" w="1476">
                  <a:moveTo>
                    <a:pt x="738" y="0"/>
                  </a:moveTo>
                  <a:lnTo>
                    <a:pt x="642" y="176"/>
                  </a:lnTo>
                  <a:cubicBezTo>
                    <a:pt x="534" y="372"/>
                    <a:pt x="372" y="534"/>
                    <a:pt x="175" y="642"/>
                  </a:cubicBezTo>
                  <a:lnTo>
                    <a:pt x="0" y="738"/>
                  </a:lnTo>
                  <a:lnTo>
                    <a:pt x="175" y="834"/>
                  </a:lnTo>
                  <a:cubicBezTo>
                    <a:pt x="372" y="942"/>
                    <a:pt x="534" y="1103"/>
                    <a:pt x="642" y="1300"/>
                  </a:cubicBezTo>
                  <a:lnTo>
                    <a:pt x="738" y="1475"/>
                  </a:lnTo>
                  <a:lnTo>
                    <a:pt x="834" y="1300"/>
                  </a:lnTo>
                  <a:cubicBezTo>
                    <a:pt x="942" y="1103"/>
                    <a:pt x="1103" y="942"/>
                    <a:pt x="1300" y="834"/>
                  </a:cubicBezTo>
                  <a:lnTo>
                    <a:pt x="1475" y="738"/>
                  </a:lnTo>
                  <a:lnTo>
                    <a:pt x="1300" y="642"/>
                  </a:lnTo>
                  <a:cubicBezTo>
                    <a:pt x="1103" y="534"/>
                    <a:pt x="942" y="372"/>
                    <a:pt x="834" y="176"/>
                  </a:cubicBezTo>
                  <a:lnTo>
                    <a:pt x="738"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80"/>
            <p:cNvSpPr/>
            <p:nvPr/>
          </p:nvSpPr>
          <p:spPr>
            <a:xfrm>
              <a:off x="2442150" y="2217800"/>
              <a:ext cx="36900" cy="36925"/>
            </a:xfrm>
            <a:custGeom>
              <a:rect b="b" l="l" r="r" t="t"/>
              <a:pathLst>
                <a:path extrusionOk="0" h="1477" w="1476">
                  <a:moveTo>
                    <a:pt x="738" y="1"/>
                  </a:moveTo>
                  <a:lnTo>
                    <a:pt x="641" y="175"/>
                  </a:lnTo>
                  <a:cubicBezTo>
                    <a:pt x="534" y="373"/>
                    <a:pt x="372" y="535"/>
                    <a:pt x="174" y="642"/>
                  </a:cubicBezTo>
                  <a:lnTo>
                    <a:pt x="0" y="739"/>
                  </a:lnTo>
                  <a:lnTo>
                    <a:pt x="174" y="835"/>
                  </a:lnTo>
                  <a:cubicBezTo>
                    <a:pt x="372" y="941"/>
                    <a:pt x="534" y="1103"/>
                    <a:pt x="641" y="1300"/>
                  </a:cubicBezTo>
                  <a:lnTo>
                    <a:pt x="738" y="1476"/>
                  </a:lnTo>
                  <a:lnTo>
                    <a:pt x="834" y="1300"/>
                  </a:lnTo>
                  <a:cubicBezTo>
                    <a:pt x="940" y="1103"/>
                    <a:pt x="1102" y="941"/>
                    <a:pt x="1299" y="835"/>
                  </a:cubicBezTo>
                  <a:lnTo>
                    <a:pt x="1475" y="739"/>
                  </a:lnTo>
                  <a:lnTo>
                    <a:pt x="1299" y="642"/>
                  </a:lnTo>
                  <a:cubicBezTo>
                    <a:pt x="1102" y="535"/>
                    <a:pt x="940" y="373"/>
                    <a:pt x="834" y="175"/>
                  </a:cubicBezTo>
                  <a:lnTo>
                    <a:pt x="738"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80"/>
            <p:cNvSpPr/>
            <p:nvPr/>
          </p:nvSpPr>
          <p:spPr>
            <a:xfrm>
              <a:off x="4893675" y="3698250"/>
              <a:ext cx="73775" cy="73775"/>
            </a:xfrm>
            <a:custGeom>
              <a:rect b="b" l="l" r="r" t="t"/>
              <a:pathLst>
                <a:path extrusionOk="0" h="2951" w="2951">
                  <a:moveTo>
                    <a:pt x="1475" y="1"/>
                  </a:moveTo>
                  <a:lnTo>
                    <a:pt x="1283" y="351"/>
                  </a:lnTo>
                  <a:cubicBezTo>
                    <a:pt x="1067" y="745"/>
                    <a:pt x="744" y="1068"/>
                    <a:pt x="350" y="1283"/>
                  </a:cubicBezTo>
                  <a:lnTo>
                    <a:pt x="0" y="1476"/>
                  </a:lnTo>
                  <a:lnTo>
                    <a:pt x="350" y="1668"/>
                  </a:lnTo>
                  <a:cubicBezTo>
                    <a:pt x="744" y="1884"/>
                    <a:pt x="1067" y="2207"/>
                    <a:pt x="1283" y="2601"/>
                  </a:cubicBezTo>
                  <a:lnTo>
                    <a:pt x="1475" y="2951"/>
                  </a:lnTo>
                  <a:lnTo>
                    <a:pt x="1668" y="2601"/>
                  </a:lnTo>
                  <a:cubicBezTo>
                    <a:pt x="1882" y="2207"/>
                    <a:pt x="2205" y="1884"/>
                    <a:pt x="2599" y="1668"/>
                  </a:cubicBezTo>
                  <a:lnTo>
                    <a:pt x="2950" y="1476"/>
                  </a:lnTo>
                  <a:lnTo>
                    <a:pt x="2599" y="1283"/>
                  </a:lnTo>
                  <a:cubicBezTo>
                    <a:pt x="2205" y="1068"/>
                    <a:pt x="1882" y="745"/>
                    <a:pt x="1668" y="351"/>
                  </a:cubicBezTo>
                  <a:lnTo>
                    <a:pt x="147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80"/>
            <p:cNvSpPr/>
            <p:nvPr/>
          </p:nvSpPr>
          <p:spPr>
            <a:xfrm>
              <a:off x="1736700" y="2366550"/>
              <a:ext cx="491000" cy="551675"/>
            </a:xfrm>
            <a:custGeom>
              <a:rect b="b" l="l" r="r" t="t"/>
              <a:pathLst>
                <a:path extrusionOk="0" h="22067" w="19640">
                  <a:moveTo>
                    <a:pt x="8274" y="0"/>
                  </a:moveTo>
                  <a:lnTo>
                    <a:pt x="8274" y="0"/>
                  </a:lnTo>
                  <a:cubicBezTo>
                    <a:pt x="5131" y="1330"/>
                    <a:pt x="2609" y="4038"/>
                    <a:pt x="1652" y="7587"/>
                  </a:cubicBezTo>
                  <a:cubicBezTo>
                    <a:pt x="0" y="13712"/>
                    <a:pt x="3626" y="20016"/>
                    <a:pt x="9751" y="21668"/>
                  </a:cubicBezTo>
                  <a:cubicBezTo>
                    <a:pt x="10751" y="21938"/>
                    <a:pt x="11756" y="22067"/>
                    <a:pt x="12744" y="22067"/>
                  </a:cubicBezTo>
                  <a:cubicBezTo>
                    <a:pt x="15264" y="22067"/>
                    <a:pt x="17678" y="21230"/>
                    <a:pt x="19639" y="19760"/>
                  </a:cubicBezTo>
                  <a:lnTo>
                    <a:pt x="19639" y="19760"/>
                  </a:lnTo>
                  <a:cubicBezTo>
                    <a:pt x="18217" y="20364"/>
                    <a:pt x="16697" y="20669"/>
                    <a:pt x="15173" y="20669"/>
                  </a:cubicBezTo>
                  <a:cubicBezTo>
                    <a:pt x="14169" y="20669"/>
                    <a:pt x="13163" y="20537"/>
                    <a:pt x="12181" y="20270"/>
                  </a:cubicBezTo>
                  <a:cubicBezTo>
                    <a:pt x="6056" y="18620"/>
                    <a:pt x="2430" y="12315"/>
                    <a:pt x="4082" y="6190"/>
                  </a:cubicBezTo>
                  <a:cubicBezTo>
                    <a:pt x="4745" y="3716"/>
                    <a:pt x="6221" y="1535"/>
                    <a:pt x="827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80"/>
            <p:cNvSpPr/>
            <p:nvPr/>
          </p:nvSpPr>
          <p:spPr>
            <a:xfrm>
              <a:off x="2833775" y="1018500"/>
              <a:ext cx="531050" cy="2068125"/>
            </a:xfrm>
            <a:custGeom>
              <a:rect b="b" l="l" r="r" t="t"/>
              <a:pathLst>
                <a:path extrusionOk="0" h="82725" w="21242">
                  <a:moveTo>
                    <a:pt x="10621" y="0"/>
                  </a:moveTo>
                  <a:cubicBezTo>
                    <a:pt x="4755" y="0"/>
                    <a:pt x="0" y="4755"/>
                    <a:pt x="0" y="10620"/>
                  </a:cubicBezTo>
                  <a:lnTo>
                    <a:pt x="0" y="82725"/>
                  </a:lnTo>
                  <a:lnTo>
                    <a:pt x="21242" y="82725"/>
                  </a:lnTo>
                  <a:lnTo>
                    <a:pt x="21242" y="10620"/>
                  </a:lnTo>
                  <a:cubicBezTo>
                    <a:pt x="21242" y="4755"/>
                    <a:pt x="16487" y="0"/>
                    <a:pt x="10621"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80"/>
            <p:cNvSpPr/>
            <p:nvPr/>
          </p:nvSpPr>
          <p:spPr>
            <a:xfrm>
              <a:off x="2833775" y="1018500"/>
              <a:ext cx="531050" cy="2068125"/>
            </a:xfrm>
            <a:custGeom>
              <a:rect b="b" l="l" r="r" t="t"/>
              <a:pathLst>
                <a:path extrusionOk="0" h="82725" w="21242">
                  <a:moveTo>
                    <a:pt x="10621" y="0"/>
                  </a:moveTo>
                  <a:cubicBezTo>
                    <a:pt x="4755" y="0"/>
                    <a:pt x="0" y="4755"/>
                    <a:pt x="0" y="10620"/>
                  </a:cubicBezTo>
                  <a:lnTo>
                    <a:pt x="0" y="82725"/>
                  </a:lnTo>
                  <a:lnTo>
                    <a:pt x="21242" y="82725"/>
                  </a:lnTo>
                  <a:lnTo>
                    <a:pt x="21242" y="10620"/>
                  </a:lnTo>
                  <a:cubicBezTo>
                    <a:pt x="21242" y="4755"/>
                    <a:pt x="16487" y="0"/>
                    <a:pt x="1062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80"/>
            <p:cNvSpPr/>
            <p:nvPr/>
          </p:nvSpPr>
          <p:spPr>
            <a:xfrm>
              <a:off x="2835400" y="1251625"/>
              <a:ext cx="529425" cy="6950"/>
            </a:xfrm>
            <a:custGeom>
              <a:rect b="b" l="l" r="r" t="t"/>
              <a:pathLst>
                <a:path extrusionOk="0" h="278" w="21177">
                  <a:moveTo>
                    <a:pt x="10588" y="1"/>
                  </a:moveTo>
                  <a:cubicBezTo>
                    <a:pt x="4740" y="1"/>
                    <a:pt x="1" y="63"/>
                    <a:pt x="1" y="139"/>
                  </a:cubicBezTo>
                  <a:cubicBezTo>
                    <a:pt x="1" y="215"/>
                    <a:pt x="4742" y="278"/>
                    <a:pt x="10588" y="278"/>
                  </a:cubicBezTo>
                  <a:cubicBezTo>
                    <a:pt x="16436" y="278"/>
                    <a:pt x="21177" y="215"/>
                    <a:pt x="21177" y="139"/>
                  </a:cubicBezTo>
                  <a:cubicBezTo>
                    <a:pt x="21177" y="63"/>
                    <a:pt x="16437"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80"/>
            <p:cNvSpPr/>
            <p:nvPr/>
          </p:nvSpPr>
          <p:spPr>
            <a:xfrm>
              <a:off x="2835400" y="1711850"/>
              <a:ext cx="529425" cy="6925"/>
            </a:xfrm>
            <a:custGeom>
              <a:rect b="b" l="l" r="r" t="t"/>
              <a:pathLst>
                <a:path extrusionOk="0" h="277" w="21177">
                  <a:moveTo>
                    <a:pt x="10588" y="1"/>
                  </a:moveTo>
                  <a:cubicBezTo>
                    <a:pt x="4740" y="1"/>
                    <a:pt x="1" y="62"/>
                    <a:pt x="1" y="138"/>
                  </a:cubicBezTo>
                  <a:cubicBezTo>
                    <a:pt x="1" y="215"/>
                    <a:pt x="4742" y="277"/>
                    <a:pt x="10588" y="277"/>
                  </a:cubicBezTo>
                  <a:cubicBezTo>
                    <a:pt x="16436" y="277"/>
                    <a:pt x="21177" y="215"/>
                    <a:pt x="21177" y="138"/>
                  </a:cubicBezTo>
                  <a:cubicBezTo>
                    <a:pt x="21177" y="62"/>
                    <a:pt x="16437"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80"/>
            <p:cNvSpPr/>
            <p:nvPr/>
          </p:nvSpPr>
          <p:spPr>
            <a:xfrm>
              <a:off x="3214125" y="1255100"/>
              <a:ext cx="6925" cy="460200"/>
            </a:xfrm>
            <a:custGeom>
              <a:rect b="b" l="l" r="r" t="t"/>
              <a:pathLst>
                <a:path extrusionOk="0" h="18408" w="277">
                  <a:moveTo>
                    <a:pt x="139" y="0"/>
                  </a:moveTo>
                  <a:cubicBezTo>
                    <a:pt x="62" y="0"/>
                    <a:pt x="0" y="4123"/>
                    <a:pt x="0" y="9205"/>
                  </a:cubicBezTo>
                  <a:cubicBezTo>
                    <a:pt x="0" y="14288"/>
                    <a:pt x="62" y="18408"/>
                    <a:pt x="139" y="18408"/>
                  </a:cubicBezTo>
                  <a:cubicBezTo>
                    <a:pt x="215" y="18408"/>
                    <a:pt x="276" y="14289"/>
                    <a:pt x="276" y="9205"/>
                  </a:cubicBezTo>
                  <a:cubicBezTo>
                    <a:pt x="276" y="4121"/>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80"/>
            <p:cNvSpPr/>
            <p:nvPr/>
          </p:nvSpPr>
          <p:spPr>
            <a:xfrm>
              <a:off x="3116500" y="1370275"/>
              <a:ext cx="38875" cy="37400"/>
            </a:xfrm>
            <a:custGeom>
              <a:rect b="b" l="l" r="r" t="t"/>
              <a:pathLst>
                <a:path extrusionOk="0" h="1496" w="1555">
                  <a:moveTo>
                    <a:pt x="806" y="1"/>
                  </a:moveTo>
                  <a:cubicBezTo>
                    <a:pt x="505" y="1"/>
                    <a:pt x="232" y="183"/>
                    <a:pt x="116" y="462"/>
                  </a:cubicBezTo>
                  <a:cubicBezTo>
                    <a:pt x="1" y="742"/>
                    <a:pt x="65" y="1063"/>
                    <a:pt x="278" y="1277"/>
                  </a:cubicBezTo>
                  <a:cubicBezTo>
                    <a:pt x="421" y="1419"/>
                    <a:pt x="612" y="1495"/>
                    <a:pt x="807" y="1495"/>
                  </a:cubicBezTo>
                  <a:cubicBezTo>
                    <a:pt x="903" y="1495"/>
                    <a:pt x="1000" y="1477"/>
                    <a:pt x="1092" y="1438"/>
                  </a:cubicBezTo>
                  <a:cubicBezTo>
                    <a:pt x="1372" y="1323"/>
                    <a:pt x="1554" y="1051"/>
                    <a:pt x="1554" y="748"/>
                  </a:cubicBezTo>
                  <a:cubicBezTo>
                    <a:pt x="1554" y="335"/>
                    <a:pt x="1219" y="1"/>
                    <a:pt x="80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80"/>
            <p:cNvSpPr/>
            <p:nvPr/>
          </p:nvSpPr>
          <p:spPr>
            <a:xfrm>
              <a:off x="3116500" y="1529425"/>
              <a:ext cx="38875" cy="37400"/>
            </a:xfrm>
            <a:custGeom>
              <a:rect b="b" l="l" r="r" t="t"/>
              <a:pathLst>
                <a:path extrusionOk="0" h="1496" w="1555">
                  <a:moveTo>
                    <a:pt x="806" y="1"/>
                  </a:moveTo>
                  <a:cubicBezTo>
                    <a:pt x="505" y="1"/>
                    <a:pt x="232" y="183"/>
                    <a:pt x="116" y="461"/>
                  </a:cubicBezTo>
                  <a:cubicBezTo>
                    <a:pt x="1" y="741"/>
                    <a:pt x="65" y="1063"/>
                    <a:pt x="278" y="1276"/>
                  </a:cubicBezTo>
                  <a:cubicBezTo>
                    <a:pt x="421" y="1419"/>
                    <a:pt x="613" y="1495"/>
                    <a:pt x="808" y="1495"/>
                  </a:cubicBezTo>
                  <a:cubicBezTo>
                    <a:pt x="904" y="1495"/>
                    <a:pt x="1000" y="1477"/>
                    <a:pt x="1092" y="1438"/>
                  </a:cubicBezTo>
                  <a:cubicBezTo>
                    <a:pt x="1372" y="1322"/>
                    <a:pt x="1554" y="1050"/>
                    <a:pt x="1554" y="747"/>
                  </a:cubicBezTo>
                  <a:cubicBezTo>
                    <a:pt x="1554" y="334"/>
                    <a:pt x="1219" y="1"/>
                    <a:pt x="80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80"/>
            <p:cNvSpPr/>
            <p:nvPr/>
          </p:nvSpPr>
          <p:spPr>
            <a:xfrm>
              <a:off x="2835400" y="2647900"/>
              <a:ext cx="529425" cy="6950"/>
            </a:xfrm>
            <a:custGeom>
              <a:rect b="b" l="l" r="r" t="t"/>
              <a:pathLst>
                <a:path extrusionOk="0" h="278" w="21177">
                  <a:moveTo>
                    <a:pt x="10588" y="0"/>
                  </a:moveTo>
                  <a:cubicBezTo>
                    <a:pt x="4740" y="0"/>
                    <a:pt x="1" y="63"/>
                    <a:pt x="1" y="139"/>
                  </a:cubicBezTo>
                  <a:cubicBezTo>
                    <a:pt x="1" y="215"/>
                    <a:pt x="4742" y="277"/>
                    <a:pt x="10588" y="277"/>
                  </a:cubicBezTo>
                  <a:cubicBezTo>
                    <a:pt x="16436" y="277"/>
                    <a:pt x="21177" y="215"/>
                    <a:pt x="21177" y="139"/>
                  </a:cubicBezTo>
                  <a:cubicBezTo>
                    <a:pt x="21177" y="63"/>
                    <a:pt x="16437"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80"/>
            <p:cNvSpPr/>
            <p:nvPr/>
          </p:nvSpPr>
          <p:spPr>
            <a:xfrm>
              <a:off x="3214125" y="2191175"/>
              <a:ext cx="6925" cy="460200"/>
            </a:xfrm>
            <a:custGeom>
              <a:rect b="b" l="l" r="r" t="t"/>
              <a:pathLst>
                <a:path extrusionOk="0" h="18408" w="277">
                  <a:moveTo>
                    <a:pt x="139" y="0"/>
                  </a:moveTo>
                  <a:cubicBezTo>
                    <a:pt x="62" y="0"/>
                    <a:pt x="0" y="4121"/>
                    <a:pt x="0" y="9205"/>
                  </a:cubicBezTo>
                  <a:cubicBezTo>
                    <a:pt x="0" y="14288"/>
                    <a:pt x="62" y="18408"/>
                    <a:pt x="139" y="18408"/>
                  </a:cubicBezTo>
                  <a:cubicBezTo>
                    <a:pt x="215" y="18408"/>
                    <a:pt x="276" y="14289"/>
                    <a:pt x="276" y="9205"/>
                  </a:cubicBezTo>
                  <a:cubicBezTo>
                    <a:pt x="276" y="4120"/>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80"/>
            <p:cNvSpPr/>
            <p:nvPr/>
          </p:nvSpPr>
          <p:spPr>
            <a:xfrm>
              <a:off x="3117975" y="2306350"/>
              <a:ext cx="37400" cy="37375"/>
            </a:xfrm>
            <a:custGeom>
              <a:rect b="b" l="l" r="r" t="t"/>
              <a:pathLst>
                <a:path extrusionOk="0" h="1495" w="1496">
                  <a:moveTo>
                    <a:pt x="747" y="0"/>
                  </a:moveTo>
                  <a:cubicBezTo>
                    <a:pt x="334" y="0"/>
                    <a:pt x="1" y="335"/>
                    <a:pt x="1" y="748"/>
                  </a:cubicBezTo>
                  <a:cubicBezTo>
                    <a:pt x="1" y="1160"/>
                    <a:pt x="334" y="1495"/>
                    <a:pt x="747" y="1495"/>
                  </a:cubicBezTo>
                  <a:cubicBezTo>
                    <a:pt x="1160" y="1495"/>
                    <a:pt x="1495" y="1160"/>
                    <a:pt x="1495" y="748"/>
                  </a:cubicBezTo>
                  <a:cubicBezTo>
                    <a:pt x="1495" y="335"/>
                    <a:pt x="1160" y="0"/>
                    <a:pt x="74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80"/>
            <p:cNvSpPr/>
            <p:nvPr/>
          </p:nvSpPr>
          <p:spPr>
            <a:xfrm>
              <a:off x="3117975" y="2465475"/>
              <a:ext cx="37400" cy="37400"/>
            </a:xfrm>
            <a:custGeom>
              <a:rect b="b" l="l" r="r" t="t"/>
              <a:pathLst>
                <a:path extrusionOk="0" h="1496" w="1496">
                  <a:moveTo>
                    <a:pt x="747" y="0"/>
                  </a:moveTo>
                  <a:cubicBezTo>
                    <a:pt x="334" y="0"/>
                    <a:pt x="1" y="335"/>
                    <a:pt x="1" y="748"/>
                  </a:cubicBezTo>
                  <a:cubicBezTo>
                    <a:pt x="1" y="1161"/>
                    <a:pt x="334" y="1496"/>
                    <a:pt x="747" y="1496"/>
                  </a:cubicBezTo>
                  <a:cubicBezTo>
                    <a:pt x="1160" y="1496"/>
                    <a:pt x="1495" y="1161"/>
                    <a:pt x="1495" y="748"/>
                  </a:cubicBezTo>
                  <a:cubicBezTo>
                    <a:pt x="1495" y="335"/>
                    <a:pt x="1160" y="0"/>
                    <a:pt x="74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80"/>
            <p:cNvSpPr/>
            <p:nvPr/>
          </p:nvSpPr>
          <p:spPr>
            <a:xfrm>
              <a:off x="2835400" y="2184050"/>
              <a:ext cx="529425" cy="6925"/>
            </a:xfrm>
            <a:custGeom>
              <a:rect b="b" l="l" r="r" t="t"/>
              <a:pathLst>
                <a:path extrusionOk="0" h="277" w="21177">
                  <a:moveTo>
                    <a:pt x="10588" y="0"/>
                  </a:moveTo>
                  <a:cubicBezTo>
                    <a:pt x="4742" y="0"/>
                    <a:pt x="1" y="62"/>
                    <a:pt x="1" y="139"/>
                  </a:cubicBezTo>
                  <a:cubicBezTo>
                    <a:pt x="1" y="215"/>
                    <a:pt x="4739" y="276"/>
                    <a:pt x="10588" y="276"/>
                  </a:cubicBezTo>
                  <a:cubicBezTo>
                    <a:pt x="16436" y="276"/>
                    <a:pt x="21177" y="215"/>
                    <a:pt x="21177" y="139"/>
                  </a:cubicBezTo>
                  <a:cubicBezTo>
                    <a:pt x="21177" y="62"/>
                    <a:pt x="16435"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80"/>
            <p:cNvSpPr/>
            <p:nvPr/>
          </p:nvSpPr>
          <p:spPr>
            <a:xfrm>
              <a:off x="2979175" y="1727300"/>
              <a:ext cx="6900" cy="460225"/>
            </a:xfrm>
            <a:custGeom>
              <a:rect b="b" l="l" r="r" t="t"/>
              <a:pathLst>
                <a:path extrusionOk="0" h="18409" w="276">
                  <a:moveTo>
                    <a:pt x="137" y="1"/>
                  </a:moveTo>
                  <a:cubicBezTo>
                    <a:pt x="62" y="1"/>
                    <a:pt x="0" y="4122"/>
                    <a:pt x="0" y="9206"/>
                  </a:cubicBezTo>
                  <a:cubicBezTo>
                    <a:pt x="0" y="14288"/>
                    <a:pt x="62" y="18409"/>
                    <a:pt x="137" y="18409"/>
                  </a:cubicBezTo>
                  <a:cubicBezTo>
                    <a:pt x="214" y="18409"/>
                    <a:pt x="276" y="14290"/>
                    <a:pt x="276" y="9206"/>
                  </a:cubicBezTo>
                  <a:cubicBezTo>
                    <a:pt x="276" y="4121"/>
                    <a:pt x="214" y="1"/>
                    <a:pt x="13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80"/>
            <p:cNvSpPr/>
            <p:nvPr/>
          </p:nvSpPr>
          <p:spPr>
            <a:xfrm>
              <a:off x="3044850" y="1842500"/>
              <a:ext cx="38850" cy="37375"/>
            </a:xfrm>
            <a:custGeom>
              <a:rect b="b" l="l" r="r" t="t"/>
              <a:pathLst>
                <a:path extrusionOk="0" h="1495" w="1554">
                  <a:moveTo>
                    <a:pt x="748" y="0"/>
                  </a:moveTo>
                  <a:cubicBezTo>
                    <a:pt x="335" y="0"/>
                    <a:pt x="0" y="335"/>
                    <a:pt x="0" y="748"/>
                  </a:cubicBezTo>
                  <a:cubicBezTo>
                    <a:pt x="0" y="1050"/>
                    <a:pt x="182" y="1323"/>
                    <a:pt x="462" y="1438"/>
                  </a:cubicBezTo>
                  <a:cubicBezTo>
                    <a:pt x="554" y="1476"/>
                    <a:pt x="650" y="1495"/>
                    <a:pt x="747" y="1495"/>
                  </a:cubicBezTo>
                  <a:cubicBezTo>
                    <a:pt x="941" y="1495"/>
                    <a:pt x="1133" y="1419"/>
                    <a:pt x="1276" y="1275"/>
                  </a:cubicBezTo>
                  <a:cubicBezTo>
                    <a:pt x="1489" y="1062"/>
                    <a:pt x="1553" y="741"/>
                    <a:pt x="1438" y="462"/>
                  </a:cubicBezTo>
                  <a:cubicBezTo>
                    <a:pt x="1322" y="183"/>
                    <a:pt x="1049" y="0"/>
                    <a:pt x="7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80"/>
            <p:cNvSpPr/>
            <p:nvPr/>
          </p:nvSpPr>
          <p:spPr>
            <a:xfrm>
              <a:off x="3044850" y="2001625"/>
              <a:ext cx="38850" cy="37375"/>
            </a:xfrm>
            <a:custGeom>
              <a:rect b="b" l="l" r="r" t="t"/>
              <a:pathLst>
                <a:path extrusionOk="0" h="1495" w="1554">
                  <a:moveTo>
                    <a:pt x="748" y="0"/>
                  </a:moveTo>
                  <a:cubicBezTo>
                    <a:pt x="335" y="0"/>
                    <a:pt x="0" y="335"/>
                    <a:pt x="0" y="748"/>
                  </a:cubicBezTo>
                  <a:cubicBezTo>
                    <a:pt x="0" y="1049"/>
                    <a:pt x="182" y="1323"/>
                    <a:pt x="462" y="1438"/>
                  </a:cubicBezTo>
                  <a:cubicBezTo>
                    <a:pt x="554" y="1476"/>
                    <a:pt x="651" y="1495"/>
                    <a:pt x="747" y="1495"/>
                  </a:cubicBezTo>
                  <a:cubicBezTo>
                    <a:pt x="941" y="1495"/>
                    <a:pt x="1133" y="1419"/>
                    <a:pt x="1276" y="1276"/>
                  </a:cubicBezTo>
                  <a:cubicBezTo>
                    <a:pt x="1489" y="1062"/>
                    <a:pt x="1553" y="740"/>
                    <a:pt x="1438" y="462"/>
                  </a:cubicBezTo>
                  <a:cubicBezTo>
                    <a:pt x="1322" y="182"/>
                    <a:pt x="1049" y="0"/>
                    <a:pt x="7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80"/>
            <p:cNvSpPr/>
            <p:nvPr/>
          </p:nvSpPr>
          <p:spPr>
            <a:xfrm>
              <a:off x="2868175" y="1074800"/>
              <a:ext cx="126500" cy="225750"/>
            </a:xfrm>
            <a:custGeom>
              <a:rect b="b" l="l" r="r" t="t"/>
              <a:pathLst>
                <a:path extrusionOk="0" h="9030" w="5060">
                  <a:moveTo>
                    <a:pt x="5025" y="1"/>
                  </a:moveTo>
                  <a:cubicBezTo>
                    <a:pt x="4993" y="1"/>
                    <a:pt x="4860" y="61"/>
                    <a:pt x="4643" y="174"/>
                  </a:cubicBezTo>
                  <a:cubicBezTo>
                    <a:pt x="4494" y="247"/>
                    <a:pt x="4350" y="333"/>
                    <a:pt x="4214" y="431"/>
                  </a:cubicBezTo>
                  <a:cubicBezTo>
                    <a:pt x="4054" y="540"/>
                    <a:pt x="3864" y="658"/>
                    <a:pt x="3679" y="821"/>
                  </a:cubicBezTo>
                  <a:cubicBezTo>
                    <a:pt x="3287" y="1119"/>
                    <a:pt x="2878" y="1543"/>
                    <a:pt x="2460" y="2042"/>
                  </a:cubicBezTo>
                  <a:cubicBezTo>
                    <a:pt x="2024" y="2597"/>
                    <a:pt x="1645" y="3193"/>
                    <a:pt x="1327" y="3825"/>
                  </a:cubicBezTo>
                  <a:cubicBezTo>
                    <a:pt x="656" y="5169"/>
                    <a:pt x="323" y="6496"/>
                    <a:pt x="159" y="7457"/>
                  </a:cubicBezTo>
                  <a:cubicBezTo>
                    <a:pt x="78" y="7938"/>
                    <a:pt x="32" y="8332"/>
                    <a:pt x="17" y="8604"/>
                  </a:cubicBezTo>
                  <a:cubicBezTo>
                    <a:pt x="1" y="8877"/>
                    <a:pt x="1" y="9028"/>
                    <a:pt x="20" y="9030"/>
                  </a:cubicBezTo>
                  <a:cubicBezTo>
                    <a:pt x="20" y="9030"/>
                    <a:pt x="20" y="9030"/>
                    <a:pt x="21" y="9030"/>
                  </a:cubicBezTo>
                  <a:cubicBezTo>
                    <a:pt x="66" y="9030"/>
                    <a:pt x="143" y="8434"/>
                    <a:pt x="350" y="7494"/>
                  </a:cubicBezTo>
                  <a:cubicBezTo>
                    <a:pt x="560" y="6554"/>
                    <a:pt x="918" y="5261"/>
                    <a:pt x="1572" y="3948"/>
                  </a:cubicBezTo>
                  <a:cubicBezTo>
                    <a:pt x="1882" y="3335"/>
                    <a:pt x="2247" y="2748"/>
                    <a:pt x="2658" y="2198"/>
                  </a:cubicBezTo>
                  <a:cubicBezTo>
                    <a:pt x="3055" y="1706"/>
                    <a:pt x="3438" y="1280"/>
                    <a:pt x="3805" y="969"/>
                  </a:cubicBezTo>
                  <a:cubicBezTo>
                    <a:pt x="4525" y="333"/>
                    <a:pt x="5060" y="48"/>
                    <a:pt x="5033" y="3"/>
                  </a:cubicBezTo>
                  <a:cubicBezTo>
                    <a:pt x="5032" y="2"/>
                    <a:pt x="5029" y="1"/>
                    <a:pt x="50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80"/>
            <p:cNvSpPr/>
            <p:nvPr/>
          </p:nvSpPr>
          <p:spPr>
            <a:xfrm>
              <a:off x="3045100" y="1050800"/>
              <a:ext cx="38925" cy="9425"/>
            </a:xfrm>
            <a:custGeom>
              <a:rect b="b" l="l" r="r" t="t"/>
              <a:pathLst>
                <a:path extrusionOk="0" h="377" w="1557">
                  <a:moveTo>
                    <a:pt x="1290" y="1"/>
                  </a:moveTo>
                  <a:cubicBezTo>
                    <a:pt x="1149" y="1"/>
                    <a:pt x="960" y="18"/>
                    <a:pt x="756" y="53"/>
                  </a:cubicBezTo>
                  <a:cubicBezTo>
                    <a:pt x="333" y="125"/>
                    <a:pt x="0" y="244"/>
                    <a:pt x="13" y="318"/>
                  </a:cubicBezTo>
                  <a:cubicBezTo>
                    <a:pt x="20" y="357"/>
                    <a:pt x="117" y="377"/>
                    <a:pt x="267" y="377"/>
                  </a:cubicBezTo>
                  <a:cubicBezTo>
                    <a:pt x="408" y="377"/>
                    <a:pt x="597" y="359"/>
                    <a:pt x="802" y="325"/>
                  </a:cubicBezTo>
                  <a:cubicBezTo>
                    <a:pt x="1224" y="253"/>
                    <a:pt x="1556" y="134"/>
                    <a:pt x="1543" y="59"/>
                  </a:cubicBezTo>
                  <a:cubicBezTo>
                    <a:pt x="1537" y="20"/>
                    <a:pt x="1440" y="1"/>
                    <a:pt x="12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80"/>
            <p:cNvSpPr/>
            <p:nvPr/>
          </p:nvSpPr>
          <p:spPr>
            <a:xfrm>
              <a:off x="4218650" y="1018500"/>
              <a:ext cx="531025" cy="2068125"/>
            </a:xfrm>
            <a:custGeom>
              <a:rect b="b" l="l" r="r" t="t"/>
              <a:pathLst>
                <a:path extrusionOk="0" h="82725" w="21241">
                  <a:moveTo>
                    <a:pt x="10620" y="0"/>
                  </a:moveTo>
                  <a:cubicBezTo>
                    <a:pt x="4756" y="0"/>
                    <a:pt x="1" y="4755"/>
                    <a:pt x="1" y="10620"/>
                  </a:cubicBezTo>
                  <a:lnTo>
                    <a:pt x="1" y="82725"/>
                  </a:lnTo>
                  <a:lnTo>
                    <a:pt x="21241" y="82725"/>
                  </a:lnTo>
                  <a:lnTo>
                    <a:pt x="21241" y="10620"/>
                  </a:lnTo>
                  <a:cubicBezTo>
                    <a:pt x="21241" y="4755"/>
                    <a:pt x="16486" y="0"/>
                    <a:pt x="10620"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80"/>
            <p:cNvSpPr/>
            <p:nvPr/>
          </p:nvSpPr>
          <p:spPr>
            <a:xfrm>
              <a:off x="4218650" y="1018500"/>
              <a:ext cx="531025" cy="2068125"/>
            </a:xfrm>
            <a:custGeom>
              <a:rect b="b" l="l" r="r" t="t"/>
              <a:pathLst>
                <a:path extrusionOk="0" h="82725" w="21241">
                  <a:moveTo>
                    <a:pt x="10620" y="0"/>
                  </a:moveTo>
                  <a:cubicBezTo>
                    <a:pt x="4756" y="0"/>
                    <a:pt x="1" y="4755"/>
                    <a:pt x="1" y="10620"/>
                  </a:cubicBezTo>
                  <a:lnTo>
                    <a:pt x="1" y="82725"/>
                  </a:lnTo>
                  <a:lnTo>
                    <a:pt x="21241" y="82725"/>
                  </a:lnTo>
                  <a:lnTo>
                    <a:pt x="21241" y="10620"/>
                  </a:lnTo>
                  <a:cubicBezTo>
                    <a:pt x="21241" y="4755"/>
                    <a:pt x="16486" y="0"/>
                    <a:pt x="1062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80"/>
            <p:cNvSpPr/>
            <p:nvPr/>
          </p:nvSpPr>
          <p:spPr>
            <a:xfrm>
              <a:off x="4218650" y="1251625"/>
              <a:ext cx="529425" cy="6950"/>
            </a:xfrm>
            <a:custGeom>
              <a:rect b="b" l="l" r="r" t="t"/>
              <a:pathLst>
                <a:path extrusionOk="0" h="278" w="21177">
                  <a:moveTo>
                    <a:pt x="10588" y="1"/>
                  </a:moveTo>
                  <a:cubicBezTo>
                    <a:pt x="4741" y="1"/>
                    <a:pt x="1" y="63"/>
                    <a:pt x="1" y="139"/>
                  </a:cubicBezTo>
                  <a:cubicBezTo>
                    <a:pt x="1" y="215"/>
                    <a:pt x="4739" y="278"/>
                    <a:pt x="10588" y="278"/>
                  </a:cubicBezTo>
                  <a:cubicBezTo>
                    <a:pt x="16437" y="278"/>
                    <a:pt x="21176" y="215"/>
                    <a:pt x="21176" y="139"/>
                  </a:cubicBezTo>
                  <a:cubicBezTo>
                    <a:pt x="21176" y="63"/>
                    <a:pt x="16434"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80"/>
            <p:cNvSpPr/>
            <p:nvPr/>
          </p:nvSpPr>
          <p:spPr>
            <a:xfrm>
              <a:off x="4218650" y="1711850"/>
              <a:ext cx="529425" cy="6925"/>
            </a:xfrm>
            <a:custGeom>
              <a:rect b="b" l="l" r="r" t="t"/>
              <a:pathLst>
                <a:path extrusionOk="0" h="277" w="21177">
                  <a:moveTo>
                    <a:pt x="10588" y="1"/>
                  </a:moveTo>
                  <a:cubicBezTo>
                    <a:pt x="4741" y="1"/>
                    <a:pt x="1" y="62"/>
                    <a:pt x="1" y="138"/>
                  </a:cubicBezTo>
                  <a:cubicBezTo>
                    <a:pt x="1" y="215"/>
                    <a:pt x="4739" y="277"/>
                    <a:pt x="10588" y="277"/>
                  </a:cubicBezTo>
                  <a:cubicBezTo>
                    <a:pt x="16437" y="277"/>
                    <a:pt x="21176" y="215"/>
                    <a:pt x="21176" y="138"/>
                  </a:cubicBezTo>
                  <a:cubicBezTo>
                    <a:pt x="21176" y="62"/>
                    <a:pt x="16434"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80"/>
            <p:cNvSpPr/>
            <p:nvPr/>
          </p:nvSpPr>
          <p:spPr>
            <a:xfrm>
              <a:off x="4362400" y="1255100"/>
              <a:ext cx="6925" cy="460200"/>
            </a:xfrm>
            <a:custGeom>
              <a:rect b="b" l="l" r="r" t="t"/>
              <a:pathLst>
                <a:path extrusionOk="0" h="18408" w="277">
                  <a:moveTo>
                    <a:pt x="139" y="0"/>
                  </a:moveTo>
                  <a:cubicBezTo>
                    <a:pt x="62" y="0"/>
                    <a:pt x="1" y="4123"/>
                    <a:pt x="1" y="9205"/>
                  </a:cubicBezTo>
                  <a:cubicBezTo>
                    <a:pt x="1" y="14288"/>
                    <a:pt x="62" y="18408"/>
                    <a:pt x="139" y="18408"/>
                  </a:cubicBezTo>
                  <a:cubicBezTo>
                    <a:pt x="215" y="18408"/>
                    <a:pt x="277" y="14289"/>
                    <a:pt x="277" y="9205"/>
                  </a:cubicBezTo>
                  <a:cubicBezTo>
                    <a:pt x="277" y="4121"/>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80"/>
            <p:cNvSpPr/>
            <p:nvPr/>
          </p:nvSpPr>
          <p:spPr>
            <a:xfrm>
              <a:off x="4428075" y="1370275"/>
              <a:ext cx="38875" cy="37400"/>
            </a:xfrm>
            <a:custGeom>
              <a:rect b="b" l="l" r="r" t="t"/>
              <a:pathLst>
                <a:path extrusionOk="0" h="1496" w="1555">
                  <a:moveTo>
                    <a:pt x="749" y="1"/>
                  </a:moveTo>
                  <a:cubicBezTo>
                    <a:pt x="336" y="1"/>
                    <a:pt x="1" y="335"/>
                    <a:pt x="1" y="748"/>
                  </a:cubicBezTo>
                  <a:cubicBezTo>
                    <a:pt x="1" y="1051"/>
                    <a:pt x="183" y="1323"/>
                    <a:pt x="463" y="1438"/>
                  </a:cubicBezTo>
                  <a:cubicBezTo>
                    <a:pt x="555" y="1477"/>
                    <a:pt x="652" y="1495"/>
                    <a:pt x="748" y="1495"/>
                  </a:cubicBezTo>
                  <a:cubicBezTo>
                    <a:pt x="943" y="1495"/>
                    <a:pt x="1134" y="1419"/>
                    <a:pt x="1277" y="1277"/>
                  </a:cubicBezTo>
                  <a:cubicBezTo>
                    <a:pt x="1491" y="1063"/>
                    <a:pt x="1554" y="742"/>
                    <a:pt x="1439" y="462"/>
                  </a:cubicBezTo>
                  <a:cubicBezTo>
                    <a:pt x="1323" y="183"/>
                    <a:pt x="1051" y="1"/>
                    <a:pt x="7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80"/>
            <p:cNvSpPr/>
            <p:nvPr/>
          </p:nvSpPr>
          <p:spPr>
            <a:xfrm>
              <a:off x="4428075" y="1529425"/>
              <a:ext cx="38875" cy="37400"/>
            </a:xfrm>
            <a:custGeom>
              <a:rect b="b" l="l" r="r" t="t"/>
              <a:pathLst>
                <a:path extrusionOk="0" h="1496" w="1555">
                  <a:moveTo>
                    <a:pt x="749" y="1"/>
                  </a:moveTo>
                  <a:cubicBezTo>
                    <a:pt x="336" y="1"/>
                    <a:pt x="1" y="334"/>
                    <a:pt x="1" y="747"/>
                  </a:cubicBezTo>
                  <a:cubicBezTo>
                    <a:pt x="1" y="1050"/>
                    <a:pt x="183" y="1322"/>
                    <a:pt x="463" y="1438"/>
                  </a:cubicBezTo>
                  <a:cubicBezTo>
                    <a:pt x="555" y="1477"/>
                    <a:pt x="652" y="1495"/>
                    <a:pt x="748" y="1495"/>
                  </a:cubicBezTo>
                  <a:cubicBezTo>
                    <a:pt x="943" y="1495"/>
                    <a:pt x="1134" y="1419"/>
                    <a:pt x="1277" y="1276"/>
                  </a:cubicBezTo>
                  <a:cubicBezTo>
                    <a:pt x="1491" y="1063"/>
                    <a:pt x="1554" y="741"/>
                    <a:pt x="1439" y="461"/>
                  </a:cubicBezTo>
                  <a:cubicBezTo>
                    <a:pt x="1323" y="183"/>
                    <a:pt x="1051" y="1"/>
                    <a:pt x="7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80"/>
            <p:cNvSpPr/>
            <p:nvPr/>
          </p:nvSpPr>
          <p:spPr>
            <a:xfrm>
              <a:off x="4218650" y="2647900"/>
              <a:ext cx="529425" cy="6950"/>
            </a:xfrm>
            <a:custGeom>
              <a:rect b="b" l="l" r="r" t="t"/>
              <a:pathLst>
                <a:path extrusionOk="0" h="278" w="21177">
                  <a:moveTo>
                    <a:pt x="10588" y="0"/>
                  </a:moveTo>
                  <a:cubicBezTo>
                    <a:pt x="4741" y="0"/>
                    <a:pt x="1" y="63"/>
                    <a:pt x="1" y="139"/>
                  </a:cubicBezTo>
                  <a:cubicBezTo>
                    <a:pt x="1" y="215"/>
                    <a:pt x="4739" y="277"/>
                    <a:pt x="10588" y="277"/>
                  </a:cubicBezTo>
                  <a:cubicBezTo>
                    <a:pt x="16437" y="277"/>
                    <a:pt x="21176" y="215"/>
                    <a:pt x="21176" y="139"/>
                  </a:cubicBezTo>
                  <a:cubicBezTo>
                    <a:pt x="21176" y="63"/>
                    <a:pt x="16434"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80"/>
            <p:cNvSpPr/>
            <p:nvPr/>
          </p:nvSpPr>
          <p:spPr>
            <a:xfrm>
              <a:off x="4362400" y="2191175"/>
              <a:ext cx="6925" cy="460200"/>
            </a:xfrm>
            <a:custGeom>
              <a:rect b="b" l="l" r="r" t="t"/>
              <a:pathLst>
                <a:path extrusionOk="0" h="18408" w="277">
                  <a:moveTo>
                    <a:pt x="139" y="0"/>
                  </a:moveTo>
                  <a:cubicBezTo>
                    <a:pt x="62" y="0"/>
                    <a:pt x="1" y="4121"/>
                    <a:pt x="1" y="9205"/>
                  </a:cubicBezTo>
                  <a:cubicBezTo>
                    <a:pt x="1" y="14288"/>
                    <a:pt x="62" y="18408"/>
                    <a:pt x="139" y="18408"/>
                  </a:cubicBezTo>
                  <a:cubicBezTo>
                    <a:pt x="215" y="18408"/>
                    <a:pt x="277" y="14289"/>
                    <a:pt x="277" y="9205"/>
                  </a:cubicBezTo>
                  <a:cubicBezTo>
                    <a:pt x="277" y="4120"/>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80"/>
            <p:cNvSpPr/>
            <p:nvPr/>
          </p:nvSpPr>
          <p:spPr>
            <a:xfrm>
              <a:off x="4428075" y="2306350"/>
              <a:ext cx="37425" cy="37375"/>
            </a:xfrm>
            <a:custGeom>
              <a:rect b="b" l="l" r="r" t="t"/>
              <a:pathLst>
                <a:path extrusionOk="0" h="1495" w="1497">
                  <a:moveTo>
                    <a:pt x="749" y="0"/>
                  </a:moveTo>
                  <a:cubicBezTo>
                    <a:pt x="336" y="0"/>
                    <a:pt x="1" y="335"/>
                    <a:pt x="1" y="748"/>
                  </a:cubicBezTo>
                  <a:cubicBezTo>
                    <a:pt x="1" y="1160"/>
                    <a:pt x="336" y="1495"/>
                    <a:pt x="749" y="1495"/>
                  </a:cubicBezTo>
                  <a:cubicBezTo>
                    <a:pt x="1162" y="1495"/>
                    <a:pt x="1496" y="1160"/>
                    <a:pt x="1496" y="748"/>
                  </a:cubicBezTo>
                  <a:cubicBezTo>
                    <a:pt x="1496" y="335"/>
                    <a:pt x="1162" y="0"/>
                    <a:pt x="7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80"/>
            <p:cNvSpPr/>
            <p:nvPr/>
          </p:nvSpPr>
          <p:spPr>
            <a:xfrm>
              <a:off x="4428075" y="2465475"/>
              <a:ext cx="37425" cy="37400"/>
            </a:xfrm>
            <a:custGeom>
              <a:rect b="b" l="l" r="r" t="t"/>
              <a:pathLst>
                <a:path extrusionOk="0" h="1496" w="1497">
                  <a:moveTo>
                    <a:pt x="749" y="0"/>
                  </a:moveTo>
                  <a:cubicBezTo>
                    <a:pt x="336" y="0"/>
                    <a:pt x="1" y="335"/>
                    <a:pt x="1" y="748"/>
                  </a:cubicBezTo>
                  <a:cubicBezTo>
                    <a:pt x="1" y="1161"/>
                    <a:pt x="336" y="1496"/>
                    <a:pt x="749" y="1496"/>
                  </a:cubicBezTo>
                  <a:cubicBezTo>
                    <a:pt x="1162" y="1496"/>
                    <a:pt x="1496" y="1161"/>
                    <a:pt x="1496" y="748"/>
                  </a:cubicBezTo>
                  <a:cubicBezTo>
                    <a:pt x="1496" y="335"/>
                    <a:pt x="1162" y="0"/>
                    <a:pt x="7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80"/>
            <p:cNvSpPr/>
            <p:nvPr/>
          </p:nvSpPr>
          <p:spPr>
            <a:xfrm>
              <a:off x="4218650" y="2184050"/>
              <a:ext cx="529425" cy="6925"/>
            </a:xfrm>
            <a:custGeom>
              <a:rect b="b" l="l" r="r" t="t"/>
              <a:pathLst>
                <a:path extrusionOk="0" h="277" w="21177">
                  <a:moveTo>
                    <a:pt x="10589" y="0"/>
                  </a:moveTo>
                  <a:cubicBezTo>
                    <a:pt x="4740" y="0"/>
                    <a:pt x="1" y="63"/>
                    <a:pt x="1" y="139"/>
                  </a:cubicBezTo>
                  <a:cubicBezTo>
                    <a:pt x="1" y="215"/>
                    <a:pt x="4743" y="276"/>
                    <a:pt x="10589" y="276"/>
                  </a:cubicBezTo>
                  <a:cubicBezTo>
                    <a:pt x="16436" y="276"/>
                    <a:pt x="21176" y="215"/>
                    <a:pt x="21176" y="139"/>
                  </a:cubicBezTo>
                  <a:cubicBezTo>
                    <a:pt x="21176" y="62"/>
                    <a:pt x="16437" y="0"/>
                    <a:pt x="105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80"/>
            <p:cNvSpPr/>
            <p:nvPr/>
          </p:nvSpPr>
          <p:spPr>
            <a:xfrm>
              <a:off x="4597375" y="1727300"/>
              <a:ext cx="6900" cy="460225"/>
            </a:xfrm>
            <a:custGeom>
              <a:rect b="b" l="l" r="r" t="t"/>
              <a:pathLst>
                <a:path extrusionOk="0" h="18409" w="276">
                  <a:moveTo>
                    <a:pt x="139" y="1"/>
                  </a:moveTo>
                  <a:cubicBezTo>
                    <a:pt x="63" y="1"/>
                    <a:pt x="0" y="4122"/>
                    <a:pt x="0" y="9206"/>
                  </a:cubicBezTo>
                  <a:cubicBezTo>
                    <a:pt x="0" y="14288"/>
                    <a:pt x="63" y="18409"/>
                    <a:pt x="139" y="18409"/>
                  </a:cubicBezTo>
                  <a:cubicBezTo>
                    <a:pt x="216" y="18409"/>
                    <a:pt x="276" y="14290"/>
                    <a:pt x="276" y="9206"/>
                  </a:cubicBezTo>
                  <a:cubicBezTo>
                    <a:pt x="276" y="4121"/>
                    <a:pt x="214" y="1"/>
                    <a:pt x="13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80"/>
            <p:cNvSpPr/>
            <p:nvPr/>
          </p:nvSpPr>
          <p:spPr>
            <a:xfrm>
              <a:off x="4499750" y="1842500"/>
              <a:ext cx="38900" cy="37375"/>
            </a:xfrm>
            <a:custGeom>
              <a:rect b="b" l="l" r="r" t="t"/>
              <a:pathLst>
                <a:path extrusionOk="0" h="1495" w="1556">
                  <a:moveTo>
                    <a:pt x="807" y="0"/>
                  </a:moveTo>
                  <a:cubicBezTo>
                    <a:pt x="505" y="0"/>
                    <a:pt x="233" y="183"/>
                    <a:pt x="117" y="462"/>
                  </a:cubicBezTo>
                  <a:cubicBezTo>
                    <a:pt x="1" y="741"/>
                    <a:pt x="65" y="1062"/>
                    <a:pt x="279" y="1275"/>
                  </a:cubicBezTo>
                  <a:cubicBezTo>
                    <a:pt x="422" y="1419"/>
                    <a:pt x="614" y="1495"/>
                    <a:pt x="808" y="1495"/>
                  </a:cubicBezTo>
                  <a:cubicBezTo>
                    <a:pt x="904" y="1495"/>
                    <a:pt x="1001" y="1476"/>
                    <a:pt x="1094" y="1438"/>
                  </a:cubicBezTo>
                  <a:cubicBezTo>
                    <a:pt x="1373" y="1323"/>
                    <a:pt x="1555" y="1050"/>
                    <a:pt x="1555" y="748"/>
                  </a:cubicBezTo>
                  <a:cubicBezTo>
                    <a:pt x="1555" y="335"/>
                    <a:pt x="1220" y="0"/>
                    <a:pt x="8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80"/>
            <p:cNvSpPr/>
            <p:nvPr/>
          </p:nvSpPr>
          <p:spPr>
            <a:xfrm>
              <a:off x="4499750" y="2001625"/>
              <a:ext cx="38900" cy="37375"/>
            </a:xfrm>
            <a:custGeom>
              <a:rect b="b" l="l" r="r" t="t"/>
              <a:pathLst>
                <a:path extrusionOk="0" h="1495" w="1556">
                  <a:moveTo>
                    <a:pt x="807" y="0"/>
                  </a:moveTo>
                  <a:cubicBezTo>
                    <a:pt x="505" y="0"/>
                    <a:pt x="233" y="182"/>
                    <a:pt x="117" y="462"/>
                  </a:cubicBezTo>
                  <a:cubicBezTo>
                    <a:pt x="1" y="740"/>
                    <a:pt x="65" y="1062"/>
                    <a:pt x="279" y="1276"/>
                  </a:cubicBezTo>
                  <a:cubicBezTo>
                    <a:pt x="422" y="1419"/>
                    <a:pt x="613" y="1495"/>
                    <a:pt x="808" y="1495"/>
                  </a:cubicBezTo>
                  <a:cubicBezTo>
                    <a:pt x="904" y="1495"/>
                    <a:pt x="1001" y="1476"/>
                    <a:pt x="1094" y="1438"/>
                  </a:cubicBezTo>
                  <a:cubicBezTo>
                    <a:pt x="1373" y="1323"/>
                    <a:pt x="1555" y="1049"/>
                    <a:pt x="1555" y="748"/>
                  </a:cubicBezTo>
                  <a:cubicBezTo>
                    <a:pt x="1555" y="335"/>
                    <a:pt x="1220" y="0"/>
                    <a:pt x="8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80"/>
            <p:cNvSpPr/>
            <p:nvPr/>
          </p:nvSpPr>
          <p:spPr>
            <a:xfrm>
              <a:off x="4588775" y="1074800"/>
              <a:ext cx="126500" cy="225750"/>
            </a:xfrm>
            <a:custGeom>
              <a:rect b="b" l="l" r="r" t="t"/>
              <a:pathLst>
                <a:path extrusionOk="0" h="9030" w="5060">
                  <a:moveTo>
                    <a:pt x="34" y="1"/>
                  </a:moveTo>
                  <a:cubicBezTo>
                    <a:pt x="30" y="1"/>
                    <a:pt x="27" y="2"/>
                    <a:pt x="26" y="3"/>
                  </a:cubicBezTo>
                  <a:cubicBezTo>
                    <a:pt x="0" y="48"/>
                    <a:pt x="535" y="333"/>
                    <a:pt x="1255" y="969"/>
                  </a:cubicBezTo>
                  <a:cubicBezTo>
                    <a:pt x="1620" y="1280"/>
                    <a:pt x="2004" y="1706"/>
                    <a:pt x="2400" y="2198"/>
                  </a:cubicBezTo>
                  <a:cubicBezTo>
                    <a:pt x="2813" y="2748"/>
                    <a:pt x="3176" y="3335"/>
                    <a:pt x="3487" y="3948"/>
                  </a:cubicBezTo>
                  <a:cubicBezTo>
                    <a:pt x="4142" y="5261"/>
                    <a:pt x="4500" y="6554"/>
                    <a:pt x="4710" y="7494"/>
                  </a:cubicBezTo>
                  <a:cubicBezTo>
                    <a:pt x="4917" y="8434"/>
                    <a:pt x="4994" y="9030"/>
                    <a:pt x="5039" y="9030"/>
                  </a:cubicBezTo>
                  <a:cubicBezTo>
                    <a:pt x="5040" y="9030"/>
                    <a:pt x="5040" y="9030"/>
                    <a:pt x="5040" y="9030"/>
                  </a:cubicBezTo>
                  <a:cubicBezTo>
                    <a:pt x="5059" y="9028"/>
                    <a:pt x="5059" y="8878"/>
                    <a:pt x="5043" y="8604"/>
                  </a:cubicBezTo>
                  <a:cubicBezTo>
                    <a:pt x="5029" y="8332"/>
                    <a:pt x="4981" y="7939"/>
                    <a:pt x="4902" y="7457"/>
                  </a:cubicBezTo>
                  <a:cubicBezTo>
                    <a:pt x="4737" y="6496"/>
                    <a:pt x="4404" y="5169"/>
                    <a:pt x="3734" y="3825"/>
                  </a:cubicBezTo>
                  <a:cubicBezTo>
                    <a:pt x="3415" y="3193"/>
                    <a:pt x="3036" y="2597"/>
                    <a:pt x="2600" y="2042"/>
                  </a:cubicBezTo>
                  <a:cubicBezTo>
                    <a:pt x="2182" y="1543"/>
                    <a:pt x="1772" y="1119"/>
                    <a:pt x="1381" y="821"/>
                  </a:cubicBezTo>
                  <a:cubicBezTo>
                    <a:pt x="1196" y="658"/>
                    <a:pt x="1006" y="540"/>
                    <a:pt x="846" y="431"/>
                  </a:cubicBezTo>
                  <a:cubicBezTo>
                    <a:pt x="710" y="333"/>
                    <a:pt x="566" y="247"/>
                    <a:pt x="416" y="174"/>
                  </a:cubicBezTo>
                  <a:cubicBezTo>
                    <a:pt x="200" y="61"/>
                    <a:pt x="66" y="1"/>
                    <a:pt x="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80"/>
            <p:cNvSpPr/>
            <p:nvPr/>
          </p:nvSpPr>
          <p:spPr>
            <a:xfrm>
              <a:off x="4499425" y="1050800"/>
              <a:ext cx="38925" cy="9425"/>
            </a:xfrm>
            <a:custGeom>
              <a:rect b="b" l="l" r="r" t="t"/>
              <a:pathLst>
                <a:path extrusionOk="0" h="377" w="1557">
                  <a:moveTo>
                    <a:pt x="267" y="1"/>
                  </a:moveTo>
                  <a:cubicBezTo>
                    <a:pt x="117" y="1"/>
                    <a:pt x="20" y="20"/>
                    <a:pt x="14" y="59"/>
                  </a:cubicBezTo>
                  <a:cubicBezTo>
                    <a:pt x="1" y="134"/>
                    <a:pt x="333" y="253"/>
                    <a:pt x="756" y="325"/>
                  </a:cubicBezTo>
                  <a:cubicBezTo>
                    <a:pt x="961" y="359"/>
                    <a:pt x="1149" y="377"/>
                    <a:pt x="1290" y="377"/>
                  </a:cubicBezTo>
                  <a:cubicBezTo>
                    <a:pt x="1440" y="377"/>
                    <a:pt x="1537" y="357"/>
                    <a:pt x="1544" y="318"/>
                  </a:cubicBezTo>
                  <a:cubicBezTo>
                    <a:pt x="1557" y="244"/>
                    <a:pt x="1225" y="125"/>
                    <a:pt x="803" y="53"/>
                  </a:cubicBezTo>
                  <a:cubicBezTo>
                    <a:pt x="597" y="18"/>
                    <a:pt x="409" y="1"/>
                    <a:pt x="2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80"/>
            <p:cNvSpPr/>
            <p:nvPr/>
          </p:nvSpPr>
          <p:spPr>
            <a:xfrm>
              <a:off x="3364800" y="238125"/>
              <a:ext cx="857250" cy="3413275"/>
            </a:xfrm>
            <a:custGeom>
              <a:rect b="b" l="l" r="r" t="t"/>
              <a:pathLst>
                <a:path extrusionOk="0" h="136531" w="34290">
                  <a:moveTo>
                    <a:pt x="15343" y="0"/>
                  </a:moveTo>
                  <a:cubicBezTo>
                    <a:pt x="13406" y="0"/>
                    <a:pt x="11640" y="1104"/>
                    <a:pt x="10792" y="2845"/>
                  </a:cubicBezTo>
                  <a:lnTo>
                    <a:pt x="3343" y="16905"/>
                  </a:lnTo>
                  <a:cubicBezTo>
                    <a:pt x="1147" y="21048"/>
                    <a:pt x="1" y="25664"/>
                    <a:pt x="1" y="30352"/>
                  </a:cubicBezTo>
                  <a:lnTo>
                    <a:pt x="1" y="128187"/>
                  </a:lnTo>
                  <a:lnTo>
                    <a:pt x="13062" y="136530"/>
                  </a:lnTo>
                  <a:lnTo>
                    <a:pt x="22117" y="136530"/>
                  </a:lnTo>
                  <a:lnTo>
                    <a:pt x="34289" y="128187"/>
                  </a:lnTo>
                  <a:lnTo>
                    <a:pt x="34289" y="30784"/>
                  </a:lnTo>
                  <a:cubicBezTo>
                    <a:pt x="34289" y="26290"/>
                    <a:pt x="33235" y="21858"/>
                    <a:pt x="31211" y="17846"/>
                  </a:cubicBezTo>
                  <a:lnTo>
                    <a:pt x="23611" y="2782"/>
                  </a:lnTo>
                  <a:cubicBezTo>
                    <a:pt x="22750" y="1076"/>
                    <a:pt x="21002" y="0"/>
                    <a:pt x="19091" y="0"/>
                  </a:cubicBez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80"/>
            <p:cNvSpPr/>
            <p:nvPr/>
          </p:nvSpPr>
          <p:spPr>
            <a:xfrm>
              <a:off x="2543450" y="1788275"/>
              <a:ext cx="821375" cy="1459900"/>
            </a:xfrm>
            <a:custGeom>
              <a:rect b="b" l="l" r="r" t="t"/>
              <a:pathLst>
                <a:path extrusionOk="0" h="58396" w="32855">
                  <a:moveTo>
                    <a:pt x="32855" y="0"/>
                  </a:moveTo>
                  <a:cubicBezTo>
                    <a:pt x="32855" y="0"/>
                    <a:pt x="27481" y="23309"/>
                    <a:pt x="13740" y="33614"/>
                  </a:cubicBezTo>
                  <a:cubicBezTo>
                    <a:pt x="0" y="43920"/>
                    <a:pt x="0" y="58396"/>
                    <a:pt x="0" y="58396"/>
                  </a:cubicBezTo>
                  <a:lnTo>
                    <a:pt x="32855" y="58396"/>
                  </a:lnTo>
                  <a:lnTo>
                    <a:pt x="32855" y="0"/>
                  </a:ln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80"/>
            <p:cNvSpPr/>
            <p:nvPr/>
          </p:nvSpPr>
          <p:spPr>
            <a:xfrm>
              <a:off x="4222025" y="1788275"/>
              <a:ext cx="821375" cy="1459900"/>
            </a:xfrm>
            <a:custGeom>
              <a:rect b="b" l="l" r="r" t="t"/>
              <a:pathLst>
                <a:path extrusionOk="0" h="58396" w="32855">
                  <a:moveTo>
                    <a:pt x="0" y="0"/>
                  </a:moveTo>
                  <a:lnTo>
                    <a:pt x="0" y="58396"/>
                  </a:lnTo>
                  <a:lnTo>
                    <a:pt x="32855" y="58396"/>
                  </a:lnTo>
                  <a:cubicBezTo>
                    <a:pt x="32855" y="58396"/>
                    <a:pt x="32855" y="43920"/>
                    <a:pt x="19115" y="33614"/>
                  </a:cubicBezTo>
                  <a:cubicBezTo>
                    <a:pt x="5374" y="23309"/>
                    <a:pt x="0" y="0"/>
                    <a:pt x="0"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80"/>
            <p:cNvSpPr/>
            <p:nvPr/>
          </p:nvSpPr>
          <p:spPr>
            <a:xfrm>
              <a:off x="2543450" y="1788275"/>
              <a:ext cx="821375" cy="1459900"/>
            </a:xfrm>
            <a:custGeom>
              <a:rect b="b" l="l" r="r" t="t"/>
              <a:pathLst>
                <a:path extrusionOk="0" h="58396" w="32855">
                  <a:moveTo>
                    <a:pt x="32855" y="0"/>
                  </a:moveTo>
                  <a:cubicBezTo>
                    <a:pt x="32855" y="0"/>
                    <a:pt x="27481" y="23309"/>
                    <a:pt x="13740" y="33614"/>
                  </a:cubicBezTo>
                  <a:cubicBezTo>
                    <a:pt x="0" y="43920"/>
                    <a:pt x="0" y="58396"/>
                    <a:pt x="0" y="58396"/>
                  </a:cubicBezTo>
                  <a:lnTo>
                    <a:pt x="32855" y="58396"/>
                  </a:lnTo>
                  <a:lnTo>
                    <a:pt x="32855" y="0"/>
                  </a:ln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80"/>
            <p:cNvSpPr/>
            <p:nvPr/>
          </p:nvSpPr>
          <p:spPr>
            <a:xfrm>
              <a:off x="4222025" y="1788275"/>
              <a:ext cx="821375" cy="1459900"/>
            </a:xfrm>
            <a:custGeom>
              <a:rect b="b" l="l" r="r" t="t"/>
              <a:pathLst>
                <a:path extrusionOk="0" h="58396" w="32855">
                  <a:moveTo>
                    <a:pt x="0" y="0"/>
                  </a:moveTo>
                  <a:lnTo>
                    <a:pt x="0" y="58396"/>
                  </a:lnTo>
                  <a:lnTo>
                    <a:pt x="32855" y="58396"/>
                  </a:lnTo>
                  <a:cubicBezTo>
                    <a:pt x="32855" y="58396"/>
                    <a:pt x="32855" y="43920"/>
                    <a:pt x="19115" y="33614"/>
                  </a:cubicBezTo>
                  <a:cubicBezTo>
                    <a:pt x="5374" y="23309"/>
                    <a:pt x="0" y="0"/>
                    <a:pt x="0" y="0"/>
                  </a:cubicBez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80"/>
            <p:cNvSpPr/>
            <p:nvPr/>
          </p:nvSpPr>
          <p:spPr>
            <a:xfrm>
              <a:off x="3567350" y="766300"/>
              <a:ext cx="452150" cy="310500"/>
            </a:xfrm>
            <a:custGeom>
              <a:rect b="b" l="l" r="r" t="t"/>
              <a:pathLst>
                <a:path extrusionOk="0" h="12420" w="18086">
                  <a:moveTo>
                    <a:pt x="6210" y="0"/>
                  </a:moveTo>
                  <a:cubicBezTo>
                    <a:pt x="2781" y="0"/>
                    <a:pt x="0" y="2780"/>
                    <a:pt x="0" y="6210"/>
                  </a:cubicBezTo>
                  <a:cubicBezTo>
                    <a:pt x="0" y="9640"/>
                    <a:pt x="2781" y="12419"/>
                    <a:pt x="6210" y="12419"/>
                  </a:cubicBezTo>
                  <a:lnTo>
                    <a:pt x="11876" y="12419"/>
                  </a:lnTo>
                  <a:cubicBezTo>
                    <a:pt x="15305" y="12419"/>
                    <a:pt x="18086" y="9640"/>
                    <a:pt x="18086" y="6210"/>
                  </a:cubicBezTo>
                  <a:cubicBezTo>
                    <a:pt x="18086" y="2780"/>
                    <a:pt x="15305" y="0"/>
                    <a:pt x="118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80"/>
            <p:cNvSpPr/>
            <p:nvPr/>
          </p:nvSpPr>
          <p:spPr>
            <a:xfrm>
              <a:off x="3364800" y="3356850"/>
              <a:ext cx="857250" cy="294550"/>
            </a:xfrm>
            <a:custGeom>
              <a:rect b="b" l="l" r="r" t="t"/>
              <a:pathLst>
                <a:path extrusionOk="0" h="11782" w="34290">
                  <a:moveTo>
                    <a:pt x="1" y="0"/>
                  </a:moveTo>
                  <a:lnTo>
                    <a:pt x="1" y="3438"/>
                  </a:lnTo>
                  <a:lnTo>
                    <a:pt x="13062" y="11781"/>
                  </a:lnTo>
                  <a:lnTo>
                    <a:pt x="22117" y="11781"/>
                  </a:lnTo>
                  <a:lnTo>
                    <a:pt x="34289" y="3438"/>
                  </a:lnTo>
                  <a:lnTo>
                    <a:pt x="34289" y="0"/>
                  </a:ln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5" name="Google Shape;1035;p80"/>
          <p:cNvSpPr/>
          <p:nvPr/>
        </p:nvSpPr>
        <p:spPr>
          <a:xfrm>
            <a:off x="954625" y="717025"/>
            <a:ext cx="1464900" cy="1464900"/>
          </a:xfrm>
          <a:prstGeom prst="ellipse">
            <a:avLst/>
          </a:pr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80"/>
          <p:cNvSpPr txBox="1"/>
          <p:nvPr/>
        </p:nvSpPr>
        <p:spPr>
          <a:xfrm>
            <a:off x="1086175" y="1073725"/>
            <a:ext cx="1201800" cy="75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sz="4800">
                <a:solidFill>
                  <a:srgbClr val="263238"/>
                </a:solidFill>
                <a:latin typeface="Karla"/>
                <a:ea typeface="Karla"/>
                <a:cs typeface="Karla"/>
                <a:sym typeface="Karla"/>
              </a:rPr>
              <a:t>05</a:t>
            </a:r>
            <a:endParaRPr b="1" sz="4800">
              <a:solidFill>
                <a:srgbClr val="263238"/>
              </a:solidFill>
              <a:latin typeface="Karla"/>
              <a:ea typeface="Karla"/>
              <a:cs typeface="Karla"/>
              <a:sym typeface="Karla"/>
            </a:endParaRPr>
          </a:p>
        </p:txBody>
      </p:sp>
      <p:sp>
        <p:nvSpPr>
          <p:cNvPr id="1037" name="Google Shape;1037;p80"/>
          <p:cNvSpPr txBox="1"/>
          <p:nvPr>
            <p:ph idx="12" type="sldNum"/>
          </p:nvPr>
        </p:nvSpPr>
        <p:spPr>
          <a:xfrm>
            <a:off x="8734202" y="5001825"/>
            <a:ext cx="409800" cy="153900"/>
          </a:xfrm>
          <a:prstGeom prst="rect">
            <a:avLst/>
          </a:prstGeom>
        </p:spPr>
        <p:txBody>
          <a:bodyPr anchorCtr="0" anchor="t" bIns="0" lIns="0" spcFirstLastPara="1" rIns="0" wrap="square" tIns="0">
            <a:noAutofit/>
          </a:body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1" name="Shape 1041"/>
        <p:cNvGrpSpPr/>
        <p:nvPr/>
      </p:nvGrpSpPr>
      <p:grpSpPr>
        <a:xfrm>
          <a:off x="0" y="0"/>
          <a:ext cx="0" cy="0"/>
          <a:chOff x="0" y="0"/>
          <a:chExt cx="0" cy="0"/>
        </a:xfrm>
      </p:grpSpPr>
      <p:sp>
        <p:nvSpPr>
          <p:cNvPr id="1042" name="Google Shape;1042;p81"/>
          <p:cNvSpPr txBox="1"/>
          <p:nvPr>
            <p:ph type="title"/>
          </p:nvPr>
        </p:nvSpPr>
        <p:spPr>
          <a:xfrm>
            <a:off x="170675" y="120482"/>
            <a:ext cx="3441900" cy="376200"/>
          </a:xfrm>
          <a:prstGeom prst="rect">
            <a:avLst/>
          </a:prstGeom>
          <a:noFill/>
          <a:ln>
            <a:noFill/>
          </a:ln>
        </p:spPr>
        <p:txBody>
          <a:bodyPr anchorCtr="0" anchor="t" bIns="41475" lIns="41475" spcFirstLastPara="1" rIns="41475" wrap="square" tIns="41475">
            <a:noAutofit/>
          </a:bodyPr>
          <a:lstStyle/>
          <a:p>
            <a:pPr indent="0" lvl="0" marL="0" marR="0" rtl="0" algn="l">
              <a:lnSpc>
                <a:spcPct val="100000"/>
              </a:lnSpc>
              <a:spcBef>
                <a:spcPts val="0"/>
              </a:spcBef>
              <a:spcAft>
                <a:spcPts val="0"/>
              </a:spcAft>
              <a:buClr>
                <a:srgbClr val="F5606E"/>
              </a:buClr>
              <a:buSzPts val="1900"/>
              <a:buFont typeface="Karla"/>
              <a:buNone/>
            </a:pPr>
            <a:r>
              <a:rPr lang="en-US"/>
              <a:t>Sources and References</a:t>
            </a:r>
            <a:endParaRPr/>
          </a:p>
        </p:txBody>
      </p:sp>
      <p:sp>
        <p:nvSpPr>
          <p:cNvPr id="1043" name="Google Shape;1043;p81"/>
          <p:cNvSpPr txBox="1"/>
          <p:nvPr>
            <p:ph idx="12" type="sldNum"/>
          </p:nvPr>
        </p:nvSpPr>
        <p:spPr>
          <a:xfrm>
            <a:off x="8734202" y="5001825"/>
            <a:ext cx="409800" cy="153900"/>
          </a:xfrm>
          <a:prstGeom prst="rect">
            <a:avLst/>
          </a:prstGeom>
        </p:spPr>
        <p:txBody>
          <a:bodyPr anchorCtr="0" anchor="t" bIns="0" lIns="0" spcFirstLastPara="1" rIns="0" wrap="square" tIns="0">
            <a:noAutofit/>
          </a:bodyPr>
          <a:lstStyle/>
          <a:p>
            <a:pPr indent="50800" lvl="0" marL="0" rtl="0" algn="l">
              <a:spcBef>
                <a:spcPts val="0"/>
              </a:spcBef>
              <a:spcAft>
                <a:spcPts val="0"/>
              </a:spcAft>
              <a:buClr>
                <a:srgbClr val="F5606E"/>
              </a:buClr>
              <a:buSzPts val="1000"/>
              <a:buFont typeface="Karla"/>
              <a:buNone/>
            </a:pPr>
            <a:fld id="{00000000-1234-1234-1234-123412341234}" type="slidenum">
              <a:rPr lang="en-US"/>
              <a:t>‹#›</a:t>
            </a:fld>
            <a:endParaRPr/>
          </a:p>
        </p:txBody>
      </p:sp>
      <p:sp>
        <p:nvSpPr>
          <p:cNvPr id="1044" name="Google Shape;1044;p81"/>
          <p:cNvSpPr txBox="1"/>
          <p:nvPr/>
        </p:nvSpPr>
        <p:spPr>
          <a:xfrm>
            <a:off x="666000" y="1207750"/>
            <a:ext cx="7285200" cy="8958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SzPts val="1400"/>
              <a:buChar char="●"/>
            </a:pPr>
            <a:r>
              <a:rPr lang="en-US" u="sng">
                <a:solidFill>
                  <a:schemeClr val="hlink"/>
                </a:solidFill>
                <a:hlinkClick r:id="rId3"/>
              </a:rPr>
              <a:t>Continuous Delivery for Machine Learning</a:t>
            </a:r>
            <a:endParaRPr>
              <a:latin typeface="Karla"/>
              <a:ea typeface="Karla"/>
              <a:cs typeface="Karla"/>
              <a:sym typeface="Karla"/>
            </a:endParaRPr>
          </a:p>
          <a:p>
            <a:pPr indent="-317500" lvl="0" marL="457200" rtl="0" algn="l">
              <a:lnSpc>
                <a:spcPct val="115000"/>
              </a:lnSpc>
              <a:spcBef>
                <a:spcPts val="0"/>
              </a:spcBef>
              <a:spcAft>
                <a:spcPts val="0"/>
              </a:spcAft>
              <a:buSzPts val="1400"/>
              <a:buChar char="●"/>
            </a:pPr>
            <a:r>
              <a:rPr lang="en-US">
                <a:solidFill>
                  <a:schemeClr val="dk1"/>
                </a:solidFill>
              </a:rPr>
              <a:t>Databrick’s 3-part tutorial: </a:t>
            </a:r>
            <a:r>
              <a:rPr lang="en-US" u="sng">
                <a:solidFill>
                  <a:schemeClr val="hlink"/>
                </a:solidFill>
                <a:hlinkClick r:id="rId4"/>
              </a:rPr>
              <a:t>Managing the Machine Learning Lifecycle using MLFlow</a:t>
            </a:r>
            <a:endParaRPr>
              <a:latin typeface="Karla"/>
              <a:ea typeface="Karla"/>
              <a:cs typeface="Karla"/>
              <a:sym typeface="Karla"/>
            </a:endParaRPr>
          </a:p>
          <a:p>
            <a:pPr indent="-317500" lvl="0" marL="457200" rtl="0" algn="l">
              <a:lnSpc>
                <a:spcPct val="115000"/>
              </a:lnSpc>
              <a:spcBef>
                <a:spcPts val="0"/>
              </a:spcBef>
              <a:spcAft>
                <a:spcPts val="0"/>
              </a:spcAft>
              <a:buSzPts val="1400"/>
              <a:buFont typeface="Karla"/>
              <a:buChar char="●"/>
            </a:pPr>
            <a:r>
              <a:rPr lang="en-US" u="sng">
                <a:solidFill>
                  <a:schemeClr val="hlink"/>
                </a:solidFill>
                <a:latin typeface="Karla"/>
                <a:ea typeface="Karla"/>
                <a:cs typeface="Karla"/>
                <a:sym typeface="Karla"/>
                <a:hlinkClick r:id="rId5"/>
              </a:rPr>
              <a:t>MLFlow’s official Documentation</a:t>
            </a:r>
            <a:endParaRPr>
              <a:latin typeface="Karla"/>
              <a:ea typeface="Karla"/>
              <a:cs typeface="Karla"/>
              <a:sym typeface="Karla"/>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8" name="Shape 1048"/>
        <p:cNvGrpSpPr/>
        <p:nvPr/>
      </p:nvGrpSpPr>
      <p:grpSpPr>
        <a:xfrm>
          <a:off x="0" y="0"/>
          <a:ext cx="0" cy="0"/>
          <a:chOff x="0" y="0"/>
          <a:chExt cx="0" cy="0"/>
        </a:xfrm>
      </p:grpSpPr>
      <p:sp>
        <p:nvSpPr>
          <p:cNvPr id="1049" name="Google Shape;1049;p82"/>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Workshop Feedback</a:t>
            </a:r>
            <a:endParaRPr/>
          </a:p>
        </p:txBody>
      </p:sp>
      <p:pic>
        <p:nvPicPr>
          <p:cNvPr id="1050" name="Google Shape;1050;p82"/>
          <p:cNvPicPr preferRelativeResize="0"/>
          <p:nvPr/>
        </p:nvPicPr>
        <p:blipFill>
          <a:blip r:embed="rId3">
            <a:alphaModFix/>
          </a:blip>
          <a:stretch>
            <a:fillRect/>
          </a:stretch>
        </p:blipFill>
        <p:spPr>
          <a:xfrm>
            <a:off x="1223875" y="701700"/>
            <a:ext cx="6150902" cy="40846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pic>
        <p:nvPicPr>
          <p:cNvPr id="377" name="Google Shape;377;p54"/>
          <p:cNvPicPr preferRelativeResize="0"/>
          <p:nvPr/>
        </p:nvPicPr>
        <p:blipFill>
          <a:blip r:embed="rId3">
            <a:alphaModFix/>
          </a:blip>
          <a:stretch>
            <a:fillRect/>
          </a:stretch>
        </p:blipFill>
        <p:spPr>
          <a:xfrm>
            <a:off x="436238" y="523564"/>
            <a:ext cx="8271530" cy="4352487"/>
          </a:xfrm>
          <a:prstGeom prst="rect">
            <a:avLst/>
          </a:prstGeom>
          <a:noFill/>
          <a:ln>
            <a:noFill/>
          </a:ln>
        </p:spPr>
      </p:pic>
      <p:sp>
        <p:nvSpPr>
          <p:cNvPr id="378" name="Google Shape;378;p54"/>
          <p:cNvSpPr txBox="1"/>
          <p:nvPr/>
        </p:nvSpPr>
        <p:spPr>
          <a:xfrm>
            <a:off x="6788400" y="4837250"/>
            <a:ext cx="2355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u="sng">
                <a:solidFill>
                  <a:schemeClr val="hlink"/>
                </a:solidFill>
                <a:hlinkClick r:id="rId4"/>
              </a:rPr>
              <a:t>Source</a:t>
            </a:r>
            <a:endParaRPr sz="1200"/>
          </a:p>
        </p:txBody>
      </p:sp>
      <p:sp>
        <p:nvSpPr>
          <p:cNvPr id="379" name="Google Shape;379;p54"/>
          <p:cNvSpPr txBox="1"/>
          <p:nvPr>
            <p:ph idx="12" type="sldNum"/>
          </p:nvPr>
        </p:nvSpPr>
        <p:spPr>
          <a:xfrm>
            <a:off x="8670203" y="4962275"/>
            <a:ext cx="473700" cy="132900"/>
          </a:xfrm>
          <a:prstGeom prst="rect">
            <a:avLst/>
          </a:prstGeom>
        </p:spPr>
        <p:txBody>
          <a:bodyPr anchorCtr="0" anchor="t" bIns="0" lIns="0" spcFirstLastPara="1" rIns="0" wrap="square" tIns="0">
            <a:noAutofit/>
          </a:bodyPr>
          <a:lstStyle/>
          <a:p>
            <a:pPr indent="50800" lvl="0" marL="0" rtl="0" algn="l">
              <a:spcBef>
                <a:spcPts val="0"/>
              </a:spcBef>
              <a:spcAft>
                <a:spcPts val="0"/>
              </a:spcAft>
              <a:buClr>
                <a:srgbClr val="F5606E"/>
              </a:buClr>
              <a:buSzPts val="1000"/>
              <a:buFont typeface="Karla"/>
              <a:buNone/>
            </a:pPr>
            <a:fld id="{00000000-1234-1234-1234-123412341234}" type="slidenum">
              <a:rPr lang="en-US"/>
              <a:t>‹#›</a:t>
            </a:fld>
            <a:endParaRPr/>
          </a:p>
        </p:txBody>
      </p:sp>
      <p:sp>
        <p:nvSpPr>
          <p:cNvPr id="380" name="Google Shape;380;p54"/>
          <p:cNvSpPr txBox="1"/>
          <p:nvPr>
            <p:ph type="title"/>
          </p:nvPr>
        </p:nvSpPr>
        <p:spPr>
          <a:xfrm>
            <a:off x="160500" y="161400"/>
            <a:ext cx="8793000" cy="295800"/>
          </a:xfrm>
          <a:prstGeom prst="rect">
            <a:avLst/>
          </a:prstGeom>
        </p:spPr>
        <p:txBody>
          <a:bodyPr anchorCtr="0" anchor="t" bIns="41500" lIns="41500" spcFirstLastPara="1" rIns="41500" wrap="square" tIns="41500">
            <a:noAutofit/>
          </a:bodyPr>
          <a:lstStyle/>
          <a:p>
            <a:pPr indent="0" lvl="0" marL="0" rtl="0" algn="l">
              <a:spcBef>
                <a:spcPts val="0"/>
              </a:spcBef>
              <a:spcAft>
                <a:spcPts val="0"/>
              </a:spcAft>
              <a:buNone/>
            </a:pPr>
            <a:r>
              <a:rPr lang="en-US"/>
              <a:t>The Data Science Process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55"/>
          <p:cNvSpPr txBox="1"/>
          <p:nvPr>
            <p:ph idx="2" type="title"/>
          </p:nvPr>
        </p:nvSpPr>
        <p:spPr>
          <a:xfrm>
            <a:off x="768900" y="-54000"/>
            <a:ext cx="82323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Challenges of Machine Learning Development</a:t>
            </a:r>
            <a:endParaRPr/>
          </a:p>
        </p:txBody>
      </p:sp>
      <p:grpSp>
        <p:nvGrpSpPr>
          <p:cNvPr id="386" name="Google Shape;386;p55"/>
          <p:cNvGrpSpPr/>
          <p:nvPr/>
        </p:nvGrpSpPr>
        <p:grpSpPr>
          <a:xfrm>
            <a:off x="2842591" y="1186983"/>
            <a:ext cx="3458797" cy="3281607"/>
            <a:chOff x="1048850" y="238125"/>
            <a:chExt cx="5520825" cy="5238000"/>
          </a:xfrm>
        </p:grpSpPr>
        <p:sp>
          <p:nvSpPr>
            <p:cNvPr id="387" name="Google Shape;387;p55"/>
            <p:cNvSpPr/>
            <p:nvPr/>
          </p:nvSpPr>
          <p:spPr>
            <a:xfrm>
              <a:off x="1048850" y="5441550"/>
              <a:ext cx="5520825" cy="6800"/>
            </a:xfrm>
            <a:custGeom>
              <a:rect b="b" l="l" r="r" t="t"/>
              <a:pathLst>
                <a:path extrusionOk="0" h="272" w="220833">
                  <a:moveTo>
                    <a:pt x="110421" y="1"/>
                  </a:moveTo>
                  <a:cubicBezTo>
                    <a:pt x="49428" y="1"/>
                    <a:pt x="0" y="61"/>
                    <a:pt x="0" y="137"/>
                  </a:cubicBezTo>
                  <a:cubicBezTo>
                    <a:pt x="0" y="211"/>
                    <a:pt x="48479" y="272"/>
                    <a:pt x="108659" y="272"/>
                  </a:cubicBezTo>
                  <a:cubicBezTo>
                    <a:pt x="109246" y="272"/>
                    <a:pt x="109834" y="272"/>
                    <a:pt x="110422" y="272"/>
                  </a:cubicBezTo>
                  <a:cubicBezTo>
                    <a:pt x="171394" y="272"/>
                    <a:pt x="220833" y="211"/>
                    <a:pt x="220833" y="137"/>
                  </a:cubicBezTo>
                  <a:cubicBezTo>
                    <a:pt x="220833" y="62"/>
                    <a:pt x="171394" y="2"/>
                    <a:pt x="11042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55"/>
            <p:cNvSpPr/>
            <p:nvPr/>
          </p:nvSpPr>
          <p:spPr>
            <a:xfrm>
              <a:off x="2444300" y="581425"/>
              <a:ext cx="3156950" cy="4325975"/>
            </a:xfrm>
            <a:custGeom>
              <a:rect b="b" l="l" r="r" t="t"/>
              <a:pathLst>
                <a:path extrusionOk="0" h="173039" w="126278">
                  <a:moveTo>
                    <a:pt x="1" y="1"/>
                  </a:moveTo>
                  <a:lnTo>
                    <a:pt x="1" y="173039"/>
                  </a:lnTo>
                  <a:lnTo>
                    <a:pt x="126278" y="173039"/>
                  </a:lnTo>
                  <a:lnTo>
                    <a:pt x="126278"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55"/>
            <p:cNvSpPr/>
            <p:nvPr/>
          </p:nvSpPr>
          <p:spPr>
            <a:xfrm>
              <a:off x="2707175" y="756275"/>
              <a:ext cx="2769325" cy="3893850"/>
            </a:xfrm>
            <a:custGeom>
              <a:rect b="b" l="l" r="r" t="t"/>
              <a:pathLst>
                <a:path extrusionOk="0" h="155754" w="110773">
                  <a:moveTo>
                    <a:pt x="0" y="0"/>
                  </a:moveTo>
                  <a:lnTo>
                    <a:pt x="0" y="155753"/>
                  </a:lnTo>
                  <a:lnTo>
                    <a:pt x="110772" y="155753"/>
                  </a:lnTo>
                  <a:lnTo>
                    <a:pt x="110772" y="136377"/>
                  </a:lnTo>
                  <a:lnTo>
                    <a:pt x="110772" y="0"/>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55"/>
            <p:cNvSpPr/>
            <p:nvPr/>
          </p:nvSpPr>
          <p:spPr>
            <a:xfrm>
              <a:off x="2688375" y="704800"/>
              <a:ext cx="2744375" cy="3873075"/>
            </a:xfrm>
            <a:custGeom>
              <a:rect b="b" l="l" r="r" t="t"/>
              <a:pathLst>
                <a:path extrusionOk="0" h="154923" w="109775">
                  <a:moveTo>
                    <a:pt x="0" y="0"/>
                  </a:moveTo>
                  <a:lnTo>
                    <a:pt x="0" y="154923"/>
                  </a:lnTo>
                  <a:lnTo>
                    <a:pt x="109774" y="154923"/>
                  </a:lnTo>
                  <a:lnTo>
                    <a:pt x="109774" y="135649"/>
                  </a:lnTo>
                  <a:lnTo>
                    <a:pt x="109774" y="0"/>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55"/>
            <p:cNvSpPr/>
            <p:nvPr/>
          </p:nvSpPr>
          <p:spPr>
            <a:xfrm>
              <a:off x="2637125" y="714600"/>
              <a:ext cx="2769325" cy="3819250"/>
            </a:xfrm>
            <a:custGeom>
              <a:rect b="b" l="l" r="r" t="t"/>
              <a:pathLst>
                <a:path extrusionOk="0" h="152770" w="110773">
                  <a:moveTo>
                    <a:pt x="1" y="1"/>
                  </a:moveTo>
                  <a:lnTo>
                    <a:pt x="1" y="152770"/>
                  </a:lnTo>
                  <a:lnTo>
                    <a:pt x="87385" y="152770"/>
                  </a:lnTo>
                  <a:lnTo>
                    <a:pt x="100028" y="142474"/>
                  </a:lnTo>
                  <a:lnTo>
                    <a:pt x="110773" y="133764"/>
                  </a:lnTo>
                  <a:lnTo>
                    <a:pt x="110773"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55"/>
            <p:cNvSpPr/>
            <p:nvPr/>
          </p:nvSpPr>
          <p:spPr>
            <a:xfrm>
              <a:off x="2633725" y="711200"/>
              <a:ext cx="2775775" cy="3825375"/>
            </a:xfrm>
            <a:custGeom>
              <a:rect b="b" l="l" r="r" t="t"/>
              <a:pathLst>
                <a:path extrusionOk="0" h="153015" w="111031">
                  <a:moveTo>
                    <a:pt x="1" y="1"/>
                  </a:moveTo>
                  <a:lnTo>
                    <a:pt x="1" y="137"/>
                  </a:lnTo>
                  <a:cubicBezTo>
                    <a:pt x="10" y="57570"/>
                    <a:pt x="20" y="110554"/>
                    <a:pt x="27" y="152906"/>
                  </a:cubicBezTo>
                  <a:lnTo>
                    <a:pt x="27" y="153015"/>
                  </a:lnTo>
                  <a:lnTo>
                    <a:pt x="136" y="153015"/>
                  </a:lnTo>
                  <a:lnTo>
                    <a:pt x="87520" y="152951"/>
                  </a:lnTo>
                  <a:lnTo>
                    <a:pt x="87536" y="152951"/>
                  </a:lnTo>
                  <a:lnTo>
                    <a:pt x="87550" y="152942"/>
                  </a:lnTo>
                  <a:lnTo>
                    <a:pt x="97015" y="145205"/>
                  </a:lnTo>
                  <a:lnTo>
                    <a:pt x="99380" y="143264"/>
                  </a:lnTo>
                  <a:cubicBezTo>
                    <a:pt x="99905" y="142832"/>
                    <a:pt x="100164" y="142610"/>
                    <a:pt x="100164" y="142610"/>
                  </a:cubicBezTo>
                  <a:lnTo>
                    <a:pt x="100164" y="142610"/>
                  </a:lnTo>
                  <a:cubicBezTo>
                    <a:pt x="100164" y="142610"/>
                    <a:pt x="99894" y="142819"/>
                    <a:pt x="99365" y="143245"/>
                  </a:cubicBezTo>
                  <a:lnTo>
                    <a:pt x="96985" y="145168"/>
                  </a:lnTo>
                  <a:lnTo>
                    <a:pt x="87503" y="152859"/>
                  </a:lnTo>
                  <a:lnTo>
                    <a:pt x="87503" y="152859"/>
                  </a:lnTo>
                  <a:lnTo>
                    <a:pt x="246" y="152797"/>
                  </a:lnTo>
                  <a:lnTo>
                    <a:pt x="246" y="152797"/>
                  </a:lnTo>
                  <a:cubicBezTo>
                    <a:pt x="253" y="110496"/>
                    <a:pt x="262" y="57603"/>
                    <a:pt x="272" y="272"/>
                  </a:cubicBezTo>
                  <a:lnTo>
                    <a:pt x="1104" y="272"/>
                  </a:lnTo>
                  <a:lnTo>
                    <a:pt x="110786" y="259"/>
                  </a:lnTo>
                  <a:lnTo>
                    <a:pt x="110786" y="259"/>
                  </a:lnTo>
                  <a:cubicBezTo>
                    <a:pt x="110824" y="63148"/>
                    <a:pt x="110853" y="111911"/>
                    <a:pt x="110866" y="133879"/>
                  </a:cubicBezTo>
                  <a:lnTo>
                    <a:pt x="110866" y="133879"/>
                  </a:lnTo>
                  <a:lnTo>
                    <a:pt x="102865" y="140392"/>
                  </a:lnTo>
                  <a:lnTo>
                    <a:pt x="100839" y="142049"/>
                  </a:lnTo>
                  <a:cubicBezTo>
                    <a:pt x="100388" y="142419"/>
                    <a:pt x="100164" y="142610"/>
                    <a:pt x="100164" y="142610"/>
                  </a:cubicBezTo>
                  <a:cubicBezTo>
                    <a:pt x="100164" y="142610"/>
                    <a:pt x="100398" y="142431"/>
                    <a:pt x="100854" y="142065"/>
                  </a:cubicBezTo>
                  <a:lnTo>
                    <a:pt x="102892" y="140427"/>
                  </a:lnTo>
                  <a:lnTo>
                    <a:pt x="110935" y="133933"/>
                  </a:lnTo>
                  <a:lnTo>
                    <a:pt x="110952" y="133920"/>
                  </a:lnTo>
                  <a:lnTo>
                    <a:pt x="110952" y="133900"/>
                  </a:lnTo>
                  <a:cubicBezTo>
                    <a:pt x="110965" y="111927"/>
                    <a:pt x="110994" y="63104"/>
                    <a:pt x="111031" y="137"/>
                  </a:cubicBezTo>
                  <a:lnTo>
                    <a:pt x="111031" y="14"/>
                  </a:lnTo>
                  <a:lnTo>
                    <a:pt x="110908" y="14"/>
                  </a:lnTo>
                  <a:lnTo>
                    <a:pt x="1103"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55"/>
            <p:cNvSpPr/>
            <p:nvPr/>
          </p:nvSpPr>
          <p:spPr>
            <a:xfrm>
              <a:off x="3456075" y="447675"/>
              <a:ext cx="1133425" cy="388600"/>
            </a:xfrm>
            <a:custGeom>
              <a:rect b="b" l="l" r="r" t="t"/>
              <a:pathLst>
                <a:path extrusionOk="0" h="15544" w="45337">
                  <a:moveTo>
                    <a:pt x="7685" y="1"/>
                  </a:moveTo>
                  <a:cubicBezTo>
                    <a:pt x="5647" y="1"/>
                    <a:pt x="3691" y="811"/>
                    <a:pt x="2251" y="2252"/>
                  </a:cubicBezTo>
                  <a:cubicBezTo>
                    <a:pt x="810" y="3693"/>
                    <a:pt x="1" y="5648"/>
                    <a:pt x="1" y="7685"/>
                  </a:cubicBezTo>
                  <a:lnTo>
                    <a:pt x="1" y="15543"/>
                  </a:lnTo>
                  <a:lnTo>
                    <a:pt x="45337" y="15543"/>
                  </a:lnTo>
                  <a:lnTo>
                    <a:pt x="45337" y="7372"/>
                  </a:lnTo>
                  <a:cubicBezTo>
                    <a:pt x="45337" y="5418"/>
                    <a:pt x="44560" y="3542"/>
                    <a:pt x="43178" y="2160"/>
                  </a:cubicBezTo>
                  <a:cubicBezTo>
                    <a:pt x="41795" y="778"/>
                    <a:pt x="39920" y="1"/>
                    <a:pt x="37966" y="1"/>
                  </a:cubicBezTo>
                  <a:close/>
                </a:path>
              </a:pathLst>
            </a:custGeom>
            <a:solidFill>
              <a:srgbClr val="E8505B"/>
            </a:solidFill>
            <a:ln cap="flat" cmpd="sng" w="9525">
              <a:solidFill>
                <a:srgbClr val="EF47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55"/>
            <p:cNvSpPr/>
            <p:nvPr/>
          </p:nvSpPr>
          <p:spPr>
            <a:xfrm>
              <a:off x="3692250" y="238125"/>
              <a:ext cx="652600" cy="209575"/>
            </a:xfrm>
            <a:custGeom>
              <a:rect b="b" l="l" r="r" t="t"/>
              <a:pathLst>
                <a:path extrusionOk="0" h="8383" w="26104">
                  <a:moveTo>
                    <a:pt x="0" y="0"/>
                  </a:moveTo>
                  <a:lnTo>
                    <a:pt x="1657" y="8383"/>
                  </a:lnTo>
                  <a:lnTo>
                    <a:pt x="24653" y="8383"/>
                  </a:lnTo>
                  <a:lnTo>
                    <a:pt x="26103" y="0"/>
                  </a:lnTo>
                  <a:close/>
                </a:path>
              </a:pathLst>
            </a:custGeom>
            <a:solidFill>
              <a:srgbClr val="EF475B"/>
            </a:solidFill>
            <a:ln cap="flat" cmpd="sng" w="9525">
              <a:solidFill>
                <a:srgbClr val="EF47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55"/>
            <p:cNvSpPr/>
            <p:nvPr/>
          </p:nvSpPr>
          <p:spPr>
            <a:xfrm>
              <a:off x="2926775" y="1323050"/>
              <a:ext cx="466575" cy="466600"/>
            </a:xfrm>
            <a:custGeom>
              <a:rect b="b" l="l" r="r" t="t"/>
              <a:pathLst>
                <a:path extrusionOk="0" h="18664" w="18663">
                  <a:moveTo>
                    <a:pt x="18142" y="521"/>
                  </a:moveTo>
                  <a:lnTo>
                    <a:pt x="18142" y="18143"/>
                  </a:lnTo>
                  <a:lnTo>
                    <a:pt x="522" y="18143"/>
                  </a:lnTo>
                  <a:lnTo>
                    <a:pt x="522" y="521"/>
                  </a:lnTo>
                  <a:close/>
                  <a:moveTo>
                    <a:pt x="0" y="1"/>
                  </a:moveTo>
                  <a:lnTo>
                    <a:pt x="0" y="18663"/>
                  </a:lnTo>
                  <a:lnTo>
                    <a:pt x="18663" y="18663"/>
                  </a:lnTo>
                  <a:lnTo>
                    <a:pt x="18663" y="1"/>
                  </a:ln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55"/>
            <p:cNvSpPr/>
            <p:nvPr/>
          </p:nvSpPr>
          <p:spPr>
            <a:xfrm>
              <a:off x="3591375" y="1432350"/>
              <a:ext cx="1450600" cy="6825"/>
            </a:xfrm>
            <a:custGeom>
              <a:rect b="b" l="l" r="r" t="t"/>
              <a:pathLst>
                <a:path extrusionOk="0" h="273" w="58024">
                  <a:moveTo>
                    <a:pt x="29014" y="0"/>
                  </a:moveTo>
                  <a:cubicBezTo>
                    <a:pt x="12987" y="0"/>
                    <a:pt x="1" y="61"/>
                    <a:pt x="1" y="136"/>
                  </a:cubicBezTo>
                  <a:cubicBezTo>
                    <a:pt x="1" y="211"/>
                    <a:pt x="12987" y="272"/>
                    <a:pt x="29014" y="272"/>
                  </a:cubicBezTo>
                  <a:cubicBezTo>
                    <a:pt x="45034" y="272"/>
                    <a:pt x="58024" y="210"/>
                    <a:pt x="58024" y="136"/>
                  </a:cubicBezTo>
                  <a:cubicBezTo>
                    <a:pt x="58024" y="61"/>
                    <a:pt x="45034" y="0"/>
                    <a:pt x="2901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55"/>
            <p:cNvSpPr/>
            <p:nvPr/>
          </p:nvSpPr>
          <p:spPr>
            <a:xfrm>
              <a:off x="3591375" y="1529300"/>
              <a:ext cx="1450600" cy="6800"/>
            </a:xfrm>
            <a:custGeom>
              <a:rect b="b" l="l" r="r" t="t"/>
              <a:pathLst>
                <a:path extrusionOk="0" h="272" w="58024">
                  <a:moveTo>
                    <a:pt x="29014" y="0"/>
                  </a:moveTo>
                  <a:cubicBezTo>
                    <a:pt x="12987" y="0"/>
                    <a:pt x="1" y="61"/>
                    <a:pt x="1" y="136"/>
                  </a:cubicBezTo>
                  <a:cubicBezTo>
                    <a:pt x="1" y="211"/>
                    <a:pt x="12987" y="271"/>
                    <a:pt x="29014" y="271"/>
                  </a:cubicBezTo>
                  <a:cubicBezTo>
                    <a:pt x="45034" y="271"/>
                    <a:pt x="58024" y="210"/>
                    <a:pt x="58024" y="136"/>
                  </a:cubicBezTo>
                  <a:cubicBezTo>
                    <a:pt x="58024" y="61"/>
                    <a:pt x="45034" y="0"/>
                    <a:pt x="2901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55"/>
            <p:cNvSpPr/>
            <p:nvPr/>
          </p:nvSpPr>
          <p:spPr>
            <a:xfrm>
              <a:off x="3591375" y="1626250"/>
              <a:ext cx="1450600" cy="6800"/>
            </a:xfrm>
            <a:custGeom>
              <a:rect b="b" l="l" r="r" t="t"/>
              <a:pathLst>
                <a:path extrusionOk="0" h="272" w="58024">
                  <a:moveTo>
                    <a:pt x="29014" y="0"/>
                  </a:moveTo>
                  <a:cubicBezTo>
                    <a:pt x="12987" y="0"/>
                    <a:pt x="1" y="61"/>
                    <a:pt x="1" y="136"/>
                  </a:cubicBezTo>
                  <a:cubicBezTo>
                    <a:pt x="1" y="212"/>
                    <a:pt x="12987" y="271"/>
                    <a:pt x="29014" y="271"/>
                  </a:cubicBezTo>
                  <a:cubicBezTo>
                    <a:pt x="45034" y="271"/>
                    <a:pt x="58024" y="210"/>
                    <a:pt x="58024" y="136"/>
                  </a:cubicBezTo>
                  <a:cubicBezTo>
                    <a:pt x="58024" y="61"/>
                    <a:pt x="45034" y="0"/>
                    <a:pt x="2901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55"/>
            <p:cNvSpPr/>
            <p:nvPr/>
          </p:nvSpPr>
          <p:spPr>
            <a:xfrm>
              <a:off x="3591375" y="1723200"/>
              <a:ext cx="1450600" cy="6800"/>
            </a:xfrm>
            <a:custGeom>
              <a:rect b="b" l="l" r="r" t="t"/>
              <a:pathLst>
                <a:path extrusionOk="0" h="272" w="58024">
                  <a:moveTo>
                    <a:pt x="29014" y="0"/>
                  </a:moveTo>
                  <a:cubicBezTo>
                    <a:pt x="12987" y="0"/>
                    <a:pt x="1" y="61"/>
                    <a:pt x="1" y="136"/>
                  </a:cubicBezTo>
                  <a:cubicBezTo>
                    <a:pt x="1" y="210"/>
                    <a:pt x="12987" y="271"/>
                    <a:pt x="29014" y="271"/>
                  </a:cubicBezTo>
                  <a:cubicBezTo>
                    <a:pt x="45034" y="271"/>
                    <a:pt x="58024" y="210"/>
                    <a:pt x="58024" y="136"/>
                  </a:cubicBezTo>
                  <a:cubicBezTo>
                    <a:pt x="58024" y="61"/>
                    <a:pt x="45034" y="0"/>
                    <a:pt x="2901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55"/>
            <p:cNvSpPr/>
            <p:nvPr/>
          </p:nvSpPr>
          <p:spPr>
            <a:xfrm>
              <a:off x="2926775" y="2042100"/>
              <a:ext cx="466575" cy="466600"/>
            </a:xfrm>
            <a:custGeom>
              <a:rect b="b" l="l" r="r" t="t"/>
              <a:pathLst>
                <a:path extrusionOk="0" h="18664" w="18663">
                  <a:moveTo>
                    <a:pt x="18142" y="521"/>
                  </a:moveTo>
                  <a:lnTo>
                    <a:pt x="18142" y="18141"/>
                  </a:lnTo>
                  <a:lnTo>
                    <a:pt x="522" y="18141"/>
                  </a:lnTo>
                  <a:lnTo>
                    <a:pt x="522" y="521"/>
                  </a:lnTo>
                  <a:close/>
                  <a:moveTo>
                    <a:pt x="0" y="1"/>
                  </a:moveTo>
                  <a:lnTo>
                    <a:pt x="0" y="18663"/>
                  </a:lnTo>
                  <a:lnTo>
                    <a:pt x="18663" y="18663"/>
                  </a:lnTo>
                  <a:lnTo>
                    <a:pt x="18663" y="1"/>
                  </a:ln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55"/>
            <p:cNvSpPr/>
            <p:nvPr/>
          </p:nvSpPr>
          <p:spPr>
            <a:xfrm>
              <a:off x="3019575" y="2071650"/>
              <a:ext cx="458050" cy="360175"/>
            </a:xfrm>
            <a:custGeom>
              <a:rect b="b" l="l" r="r" t="t"/>
              <a:pathLst>
                <a:path extrusionOk="0" h="14407" w="18322">
                  <a:moveTo>
                    <a:pt x="16057" y="0"/>
                  </a:moveTo>
                  <a:lnTo>
                    <a:pt x="6606" y="9176"/>
                  </a:lnTo>
                  <a:lnTo>
                    <a:pt x="2477" y="5873"/>
                  </a:lnTo>
                  <a:lnTo>
                    <a:pt x="0" y="8534"/>
                  </a:lnTo>
                  <a:lnTo>
                    <a:pt x="6423" y="14406"/>
                  </a:lnTo>
                  <a:lnTo>
                    <a:pt x="18321" y="2669"/>
                  </a:lnTo>
                  <a:lnTo>
                    <a:pt x="16057" y="0"/>
                  </a:ln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55"/>
            <p:cNvSpPr/>
            <p:nvPr/>
          </p:nvSpPr>
          <p:spPr>
            <a:xfrm>
              <a:off x="3591375" y="2151375"/>
              <a:ext cx="1450600" cy="6800"/>
            </a:xfrm>
            <a:custGeom>
              <a:rect b="b" l="l" r="r" t="t"/>
              <a:pathLst>
                <a:path extrusionOk="0" h="272" w="58024">
                  <a:moveTo>
                    <a:pt x="29014" y="1"/>
                  </a:moveTo>
                  <a:cubicBezTo>
                    <a:pt x="12987" y="1"/>
                    <a:pt x="1" y="62"/>
                    <a:pt x="1" y="137"/>
                  </a:cubicBezTo>
                  <a:cubicBezTo>
                    <a:pt x="1" y="211"/>
                    <a:pt x="12987" y="272"/>
                    <a:pt x="29014" y="272"/>
                  </a:cubicBezTo>
                  <a:cubicBezTo>
                    <a:pt x="45034" y="272"/>
                    <a:pt x="58024" y="211"/>
                    <a:pt x="58024" y="137"/>
                  </a:cubicBezTo>
                  <a:cubicBezTo>
                    <a:pt x="58024" y="62"/>
                    <a:pt x="45034" y="1"/>
                    <a:pt x="290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55"/>
            <p:cNvSpPr/>
            <p:nvPr/>
          </p:nvSpPr>
          <p:spPr>
            <a:xfrm>
              <a:off x="3591375" y="2248325"/>
              <a:ext cx="1450600" cy="6800"/>
            </a:xfrm>
            <a:custGeom>
              <a:rect b="b" l="l" r="r" t="t"/>
              <a:pathLst>
                <a:path extrusionOk="0" h="272" w="58024">
                  <a:moveTo>
                    <a:pt x="29014" y="1"/>
                  </a:moveTo>
                  <a:cubicBezTo>
                    <a:pt x="12987" y="1"/>
                    <a:pt x="1" y="62"/>
                    <a:pt x="1" y="137"/>
                  </a:cubicBezTo>
                  <a:cubicBezTo>
                    <a:pt x="1" y="211"/>
                    <a:pt x="12987" y="272"/>
                    <a:pt x="29014" y="272"/>
                  </a:cubicBezTo>
                  <a:cubicBezTo>
                    <a:pt x="45034" y="272"/>
                    <a:pt x="58024" y="211"/>
                    <a:pt x="58024" y="137"/>
                  </a:cubicBezTo>
                  <a:cubicBezTo>
                    <a:pt x="58024" y="62"/>
                    <a:pt x="45034" y="1"/>
                    <a:pt x="290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55"/>
            <p:cNvSpPr/>
            <p:nvPr/>
          </p:nvSpPr>
          <p:spPr>
            <a:xfrm>
              <a:off x="3591375" y="2345275"/>
              <a:ext cx="1450600" cy="6800"/>
            </a:xfrm>
            <a:custGeom>
              <a:rect b="b" l="l" r="r" t="t"/>
              <a:pathLst>
                <a:path extrusionOk="0" h="272" w="58024">
                  <a:moveTo>
                    <a:pt x="29014" y="1"/>
                  </a:moveTo>
                  <a:cubicBezTo>
                    <a:pt x="12987" y="1"/>
                    <a:pt x="1" y="62"/>
                    <a:pt x="1" y="136"/>
                  </a:cubicBezTo>
                  <a:cubicBezTo>
                    <a:pt x="1" y="211"/>
                    <a:pt x="12987" y="272"/>
                    <a:pt x="29014" y="272"/>
                  </a:cubicBezTo>
                  <a:cubicBezTo>
                    <a:pt x="45034" y="272"/>
                    <a:pt x="58024" y="211"/>
                    <a:pt x="58024" y="136"/>
                  </a:cubicBezTo>
                  <a:cubicBezTo>
                    <a:pt x="58024" y="62"/>
                    <a:pt x="45034" y="1"/>
                    <a:pt x="290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55"/>
            <p:cNvSpPr/>
            <p:nvPr/>
          </p:nvSpPr>
          <p:spPr>
            <a:xfrm>
              <a:off x="3591375" y="2442250"/>
              <a:ext cx="1450600" cy="6775"/>
            </a:xfrm>
            <a:custGeom>
              <a:rect b="b" l="l" r="r" t="t"/>
              <a:pathLst>
                <a:path extrusionOk="0" h="271" w="58024">
                  <a:moveTo>
                    <a:pt x="29014" y="0"/>
                  </a:moveTo>
                  <a:cubicBezTo>
                    <a:pt x="12987" y="0"/>
                    <a:pt x="1" y="61"/>
                    <a:pt x="1" y="135"/>
                  </a:cubicBezTo>
                  <a:cubicBezTo>
                    <a:pt x="1" y="210"/>
                    <a:pt x="12987" y="271"/>
                    <a:pt x="29014" y="271"/>
                  </a:cubicBezTo>
                  <a:cubicBezTo>
                    <a:pt x="45034" y="271"/>
                    <a:pt x="58024" y="210"/>
                    <a:pt x="58024" y="135"/>
                  </a:cubicBezTo>
                  <a:cubicBezTo>
                    <a:pt x="58024" y="61"/>
                    <a:pt x="45034" y="0"/>
                    <a:pt x="2901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55"/>
            <p:cNvSpPr/>
            <p:nvPr/>
          </p:nvSpPr>
          <p:spPr>
            <a:xfrm>
              <a:off x="2926775" y="2737900"/>
              <a:ext cx="466575" cy="466550"/>
            </a:xfrm>
            <a:custGeom>
              <a:rect b="b" l="l" r="r" t="t"/>
              <a:pathLst>
                <a:path extrusionOk="0" h="18662" w="18663">
                  <a:moveTo>
                    <a:pt x="18142" y="521"/>
                  </a:moveTo>
                  <a:lnTo>
                    <a:pt x="18142" y="18141"/>
                  </a:lnTo>
                  <a:lnTo>
                    <a:pt x="522" y="18141"/>
                  </a:lnTo>
                  <a:lnTo>
                    <a:pt x="522" y="521"/>
                  </a:lnTo>
                  <a:close/>
                  <a:moveTo>
                    <a:pt x="0" y="1"/>
                  </a:moveTo>
                  <a:lnTo>
                    <a:pt x="0" y="18662"/>
                  </a:lnTo>
                  <a:lnTo>
                    <a:pt x="18663" y="18662"/>
                  </a:lnTo>
                  <a:lnTo>
                    <a:pt x="18663" y="1"/>
                  </a:ln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55"/>
            <p:cNvSpPr/>
            <p:nvPr/>
          </p:nvSpPr>
          <p:spPr>
            <a:xfrm>
              <a:off x="3019575" y="2767450"/>
              <a:ext cx="458050" cy="360175"/>
            </a:xfrm>
            <a:custGeom>
              <a:rect b="b" l="l" r="r" t="t"/>
              <a:pathLst>
                <a:path extrusionOk="0" h="14407" w="18322">
                  <a:moveTo>
                    <a:pt x="16057" y="0"/>
                  </a:moveTo>
                  <a:lnTo>
                    <a:pt x="6606" y="9176"/>
                  </a:lnTo>
                  <a:lnTo>
                    <a:pt x="2477" y="5873"/>
                  </a:lnTo>
                  <a:lnTo>
                    <a:pt x="0" y="8533"/>
                  </a:lnTo>
                  <a:lnTo>
                    <a:pt x="6423" y="14406"/>
                  </a:lnTo>
                  <a:lnTo>
                    <a:pt x="18321" y="2668"/>
                  </a:lnTo>
                  <a:lnTo>
                    <a:pt x="16057" y="0"/>
                  </a:ln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55"/>
            <p:cNvSpPr/>
            <p:nvPr/>
          </p:nvSpPr>
          <p:spPr>
            <a:xfrm>
              <a:off x="3591375" y="2847175"/>
              <a:ext cx="1450600" cy="6800"/>
            </a:xfrm>
            <a:custGeom>
              <a:rect b="b" l="l" r="r" t="t"/>
              <a:pathLst>
                <a:path extrusionOk="0" h="272" w="58024">
                  <a:moveTo>
                    <a:pt x="29014" y="1"/>
                  </a:moveTo>
                  <a:cubicBezTo>
                    <a:pt x="12987" y="1"/>
                    <a:pt x="1" y="61"/>
                    <a:pt x="1" y="135"/>
                  </a:cubicBezTo>
                  <a:cubicBezTo>
                    <a:pt x="1" y="211"/>
                    <a:pt x="12987" y="272"/>
                    <a:pt x="29014" y="272"/>
                  </a:cubicBezTo>
                  <a:cubicBezTo>
                    <a:pt x="45034" y="272"/>
                    <a:pt x="58024" y="211"/>
                    <a:pt x="58024" y="135"/>
                  </a:cubicBezTo>
                  <a:cubicBezTo>
                    <a:pt x="58024" y="61"/>
                    <a:pt x="45034" y="1"/>
                    <a:pt x="290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55"/>
            <p:cNvSpPr/>
            <p:nvPr/>
          </p:nvSpPr>
          <p:spPr>
            <a:xfrm>
              <a:off x="3591375" y="2944125"/>
              <a:ext cx="1450600" cy="6800"/>
            </a:xfrm>
            <a:custGeom>
              <a:rect b="b" l="l" r="r" t="t"/>
              <a:pathLst>
                <a:path extrusionOk="0" h="272" w="58024">
                  <a:moveTo>
                    <a:pt x="29014" y="1"/>
                  </a:moveTo>
                  <a:cubicBezTo>
                    <a:pt x="12987" y="1"/>
                    <a:pt x="1" y="62"/>
                    <a:pt x="1" y="136"/>
                  </a:cubicBezTo>
                  <a:cubicBezTo>
                    <a:pt x="1" y="211"/>
                    <a:pt x="12987" y="272"/>
                    <a:pt x="29014" y="272"/>
                  </a:cubicBezTo>
                  <a:cubicBezTo>
                    <a:pt x="45034" y="272"/>
                    <a:pt x="58024" y="211"/>
                    <a:pt x="58024" y="136"/>
                  </a:cubicBezTo>
                  <a:cubicBezTo>
                    <a:pt x="58024" y="62"/>
                    <a:pt x="45034" y="1"/>
                    <a:pt x="290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55"/>
            <p:cNvSpPr/>
            <p:nvPr/>
          </p:nvSpPr>
          <p:spPr>
            <a:xfrm>
              <a:off x="3591375" y="3041075"/>
              <a:ext cx="1450600" cy="6800"/>
            </a:xfrm>
            <a:custGeom>
              <a:rect b="b" l="l" r="r" t="t"/>
              <a:pathLst>
                <a:path extrusionOk="0" h="272" w="58024">
                  <a:moveTo>
                    <a:pt x="29014" y="1"/>
                  </a:moveTo>
                  <a:cubicBezTo>
                    <a:pt x="12987" y="1"/>
                    <a:pt x="1" y="60"/>
                    <a:pt x="1" y="136"/>
                  </a:cubicBezTo>
                  <a:cubicBezTo>
                    <a:pt x="1" y="211"/>
                    <a:pt x="12987" y="272"/>
                    <a:pt x="29014" y="272"/>
                  </a:cubicBezTo>
                  <a:cubicBezTo>
                    <a:pt x="45034" y="272"/>
                    <a:pt x="58024" y="211"/>
                    <a:pt x="58024" y="136"/>
                  </a:cubicBezTo>
                  <a:cubicBezTo>
                    <a:pt x="58024" y="60"/>
                    <a:pt x="45034" y="1"/>
                    <a:pt x="290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55"/>
            <p:cNvSpPr/>
            <p:nvPr/>
          </p:nvSpPr>
          <p:spPr>
            <a:xfrm>
              <a:off x="3591375" y="3138025"/>
              <a:ext cx="1450600" cy="6800"/>
            </a:xfrm>
            <a:custGeom>
              <a:rect b="b" l="l" r="r" t="t"/>
              <a:pathLst>
                <a:path extrusionOk="0" h="272" w="58024">
                  <a:moveTo>
                    <a:pt x="29014" y="1"/>
                  </a:moveTo>
                  <a:cubicBezTo>
                    <a:pt x="12987" y="1"/>
                    <a:pt x="1" y="61"/>
                    <a:pt x="1" y="136"/>
                  </a:cubicBezTo>
                  <a:cubicBezTo>
                    <a:pt x="1" y="211"/>
                    <a:pt x="12987" y="272"/>
                    <a:pt x="29014" y="272"/>
                  </a:cubicBezTo>
                  <a:cubicBezTo>
                    <a:pt x="45034" y="272"/>
                    <a:pt x="58024" y="211"/>
                    <a:pt x="58024" y="136"/>
                  </a:cubicBezTo>
                  <a:cubicBezTo>
                    <a:pt x="58024" y="61"/>
                    <a:pt x="45034" y="1"/>
                    <a:pt x="290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55"/>
            <p:cNvSpPr/>
            <p:nvPr/>
          </p:nvSpPr>
          <p:spPr>
            <a:xfrm>
              <a:off x="2926775" y="3409700"/>
              <a:ext cx="466575" cy="466550"/>
            </a:xfrm>
            <a:custGeom>
              <a:rect b="b" l="l" r="r" t="t"/>
              <a:pathLst>
                <a:path extrusionOk="0" h="18662" w="18663">
                  <a:moveTo>
                    <a:pt x="18142" y="521"/>
                  </a:moveTo>
                  <a:lnTo>
                    <a:pt x="18142" y="18141"/>
                  </a:lnTo>
                  <a:lnTo>
                    <a:pt x="522" y="18141"/>
                  </a:lnTo>
                  <a:lnTo>
                    <a:pt x="522" y="521"/>
                  </a:lnTo>
                  <a:close/>
                  <a:moveTo>
                    <a:pt x="0" y="1"/>
                  </a:moveTo>
                  <a:lnTo>
                    <a:pt x="0" y="18662"/>
                  </a:lnTo>
                  <a:lnTo>
                    <a:pt x="18663" y="18662"/>
                  </a:lnTo>
                  <a:lnTo>
                    <a:pt x="18663" y="1"/>
                  </a:ln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55"/>
            <p:cNvSpPr/>
            <p:nvPr/>
          </p:nvSpPr>
          <p:spPr>
            <a:xfrm>
              <a:off x="3019575" y="3439250"/>
              <a:ext cx="458050" cy="360175"/>
            </a:xfrm>
            <a:custGeom>
              <a:rect b="b" l="l" r="r" t="t"/>
              <a:pathLst>
                <a:path extrusionOk="0" h="14407" w="18322">
                  <a:moveTo>
                    <a:pt x="16057" y="0"/>
                  </a:moveTo>
                  <a:lnTo>
                    <a:pt x="6606" y="9176"/>
                  </a:lnTo>
                  <a:lnTo>
                    <a:pt x="2477" y="5873"/>
                  </a:lnTo>
                  <a:lnTo>
                    <a:pt x="0" y="8534"/>
                  </a:lnTo>
                  <a:lnTo>
                    <a:pt x="6423" y="14406"/>
                  </a:lnTo>
                  <a:lnTo>
                    <a:pt x="18321" y="2668"/>
                  </a:lnTo>
                  <a:lnTo>
                    <a:pt x="16057" y="0"/>
                  </a:ln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55"/>
            <p:cNvSpPr/>
            <p:nvPr/>
          </p:nvSpPr>
          <p:spPr>
            <a:xfrm>
              <a:off x="3591375" y="3518975"/>
              <a:ext cx="1450600" cy="6800"/>
            </a:xfrm>
            <a:custGeom>
              <a:rect b="b" l="l" r="r" t="t"/>
              <a:pathLst>
                <a:path extrusionOk="0" h="272" w="58024">
                  <a:moveTo>
                    <a:pt x="29014" y="1"/>
                  </a:moveTo>
                  <a:cubicBezTo>
                    <a:pt x="12987" y="1"/>
                    <a:pt x="1" y="62"/>
                    <a:pt x="1" y="136"/>
                  </a:cubicBezTo>
                  <a:cubicBezTo>
                    <a:pt x="1" y="211"/>
                    <a:pt x="12987" y="272"/>
                    <a:pt x="29014" y="272"/>
                  </a:cubicBezTo>
                  <a:cubicBezTo>
                    <a:pt x="45034" y="272"/>
                    <a:pt x="58024" y="211"/>
                    <a:pt x="58024" y="136"/>
                  </a:cubicBezTo>
                  <a:cubicBezTo>
                    <a:pt x="58024" y="62"/>
                    <a:pt x="45034" y="1"/>
                    <a:pt x="290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55"/>
            <p:cNvSpPr/>
            <p:nvPr/>
          </p:nvSpPr>
          <p:spPr>
            <a:xfrm>
              <a:off x="3591375" y="3615925"/>
              <a:ext cx="1450600" cy="6800"/>
            </a:xfrm>
            <a:custGeom>
              <a:rect b="b" l="l" r="r" t="t"/>
              <a:pathLst>
                <a:path extrusionOk="0" h="272" w="58024">
                  <a:moveTo>
                    <a:pt x="29014" y="1"/>
                  </a:moveTo>
                  <a:cubicBezTo>
                    <a:pt x="12987" y="1"/>
                    <a:pt x="1" y="62"/>
                    <a:pt x="1" y="136"/>
                  </a:cubicBezTo>
                  <a:cubicBezTo>
                    <a:pt x="1" y="211"/>
                    <a:pt x="12987" y="272"/>
                    <a:pt x="29014" y="272"/>
                  </a:cubicBezTo>
                  <a:cubicBezTo>
                    <a:pt x="45034" y="272"/>
                    <a:pt x="58024" y="211"/>
                    <a:pt x="58024" y="136"/>
                  </a:cubicBezTo>
                  <a:cubicBezTo>
                    <a:pt x="58024" y="62"/>
                    <a:pt x="45034" y="1"/>
                    <a:pt x="290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55"/>
            <p:cNvSpPr/>
            <p:nvPr/>
          </p:nvSpPr>
          <p:spPr>
            <a:xfrm>
              <a:off x="3591375" y="3712875"/>
              <a:ext cx="1450600" cy="6800"/>
            </a:xfrm>
            <a:custGeom>
              <a:rect b="b" l="l" r="r" t="t"/>
              <a:pathLst>
                <a:path extrusionOk="0" h="272" w="58024">
                  <a:moveTo>
                    <a:pt x="29014" y="1"/>
                  </a:moveTo>
                  <a:cubicBezTo>
                    <a:pt x="12987" y="1"/>
                    <a:pt x="1" y="61"/>
                    <a:pt x="1" y="136"/>
                  </a:cubicBezTo>
                  <a:cubicBezTo>
                    <a:pt x="1" y="211"/>
                    <a:pt x="12987" y="272"/>
                    <a:pt x="29014" y="272"/>
                  </a:cubicBezTo>
                  <a:cubicBezTo>
                    <a:pt x="45034" y="272"/>
                    <a:pt x="58024" y="211"/>
                    <a:pt x="58024" y="136"/>
                  </a:cubicBezTo>
                  <a:cubicBezTo>
                    <a:pt x="58024" y="61"/>
                    <a:pt x="45034" y="1"/>
                    <a:pt x="290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55"/>
            <p:cNvSpPr/>
            <p:nvPr/>
          </p:nvSpPr>
          <p:spPr>
            <a:xfrm>
              <a:off x="3591375" y="3809800"/>
              <a:ext cx="1450600" cy="6850"/>
            </a:xfrm>
            <a:custGeom>
              <a:rect b="b" l="l" r="r" t="t"/>
              <a:pathLst>
                <a:path extrusionOk="0" h="274" w="58024">
                  <a:moveTo>
                    <a:pt x="29014" y="1"/>
                  </a:moveTo>
                  <a:cubicBezTo>
                    <a:pt x="12987" y="1"/>
                    <a:pt x="1" y="62"/>
                    <a:pt x="1" y="137"/>
                  </a:cubicBezTo>
                  <a:cubicBezTo>
                    <a:pt x="1" y="212"/>
                    <a:pt x="12987" y="273"/>
                    <a:pt x="29014" y="273"/>
                  </a:cubicBezTo>
                  <a:cubicBezTo>
                    <a:pt x="45034" y="273"/>
                    <a:pt x="58024" y="212"/>
                    <a:pt x="58024" y="137"/>
                  </a:cubicBezTo>
                  <a:cubicBezTo>
                    <a:pt x="58024" y="62"/>
                    <a:pt x="45034" y="1"/>
                    <a:pt x="290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55"/>
            <p:cNvSpPr/>
            <p:nvPr/>
          </p:nvSpPr>
          <p:spPr>
            <a:xfrm>
              <a:off x="4604975" y="3901500"/>
              <a:ext cx="303625" cy="628800"/>
            </a:xfrm>
            <a:custGeom>
              <a:rect b="b" l="l" r="r" t="t"/>
              <a:pathLst>
                <a:path extrusionOk="0" h="25152" w="12145">
                  <a:moveTo>
                    <a:pt x="12144" y="1"/>
                  </a:moveTo>
                  <a:lnTo>
                    <a:pt x="0" y="25152"/>
                  </a:lnTo>
                  <a:lnTo>
                    <a:pt x="8671" y="25152"/>
                  </a:lnTo>
                  <a:lnTo>
                    <a:pt x="12144" y="1"/>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55"/>
            <p:cNvSpPr/>
            <p:nvPr/>
          </p:nvSpPr>
          <p:spPr>
            <a:xfrm>
              <a:off x="4821725" y="3905025"/>
              <a:ext cx="584725" cy="628825"/>
            </a:xfrm>
            <a:custGeom>
              <a:rect b="b" l="l" r="r" t="t"/>
              <a:pathLst>
                <a:path extrusionOk="0" h="25153" w="23389">
                  <a:moveTo>
                    <a:pt x="3474" y="1"/>
                  </a:moveTo>
                  <a:lnTo>
                    <a:pt x="1" y="25153"/>
                  </a:lnTo>
                  <a:lnTo>
                    <a:pt x="23389" y="6147"/>
                  </a:lnTo>
                  <a:lnTo>
                    <a:pt x="3474"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55"/>
            <p:cNvSpPr/>
            <p:nvPr/>
          </p:nvSpPr>
          <p:spPr>
            <a:xfrm>
              <a:off x="4821700" y="3900875"/>
              <a:ext cx="591675" cy="633000"/>
            </a:xfrm>
            <a:custGeom>
              <a:rect b="b" l="l" r="r" t="t"/>
              <a:pathLst>
                <a:path extrusionOk="0" h="25320" w="23667">
                  <a:moveTo>
                    <a:pt x="3581" y="334"/>
                  </a:moveTo>
                  <a:lnTo>
                    <a:pt x="15662" y="4070"/>
                  </a:lnTo>
                  <a:lnTo>
                    <a:pt x="23115" y="6367"/>
                  </a:lnTo>
                  <a:lnTo>
                    <a:pt x="23115" y="6367"/>
                  </a:lnTo>
                  <a:lnTo>
                    <a:pt x="6698" y="19807"/>
                  </a:lnTo>
                  <a:lnTo>
                    <a:pt x="2" y="25319"/>
                  </a:lnTo>
                  <a:cubicBezTo>
                    <a:pt x="84" y="24754"/>
                    <a:pt x="408" y="22522"/>
                    <a:pt x="1036" y="18198"/>
                  </a:cubicBezTo>
                  <a:cubicBezTo>
                    <a:pt x="1665" y="13779"/>
                    <a:pt x="2549" y="7576"/>
                    <a:pt x="3581" y="334"/>
                  </a:cubicBezTo>
                  <a:close/>
                  <a:moveTo>
                    <a:pt x="3369" y="1"/>
                  </a:moveTo>
                  <a:lnTo>
                    <a:pt x="3349" y="150"/>
                  </a:lnTo>
                  <a:cubicBezTo>
                    <a:pt x="2364" y="7514"/>
                    <a:pt x="1520" y="13821"/>
                    <a:pt x="921" y="18305"/>
                  </a:cubicBezTo>
                  <a:cubicBezTo>
                    <a:pt x="630" y="20511"/>
                    <a:pt x="397" y="22268"/>
                    <a:pt x="236" y="23489"/>
                  </a:cubicBezTo>
                  <a:cubicBezTo>
                    <a:pt x="160" y="24076"/>
                    <a:pt x="100" y="24534"/>
                    <a:pt x="57" y="24859"/>
                  </a:cubicBezTo>
                  <a:cubicBezTo>
                    <a:pt x="39" y="25003"/>
                    <a:pt x="25" y="25117"/>
                    <a:pt x="14" y="25207"/>
                  </a:cubicBezTo>
                  <a:cubicBezTo>
                    <a:pt x="5" y="25282"/>
                    <a:pt x="1" y="25319"/>
                    <a:pt x="2" y="25319"/>
                  </a:cubicBezTo>
                  <a:cubicBezTo>
                    <a:pt x="2" y="25319"/>
                    <a:pt x="2" y="25319"/>
                    <a:pt x="2" y="25319"/>
                  </a:cubicBezTo>
                  <a:lnTo>
                    <a:pt x="2" y="25319"/>
                  </a:lnTo>
                  <a:cubicBezTo>
                    <a:pt x="2" y="25319"/>
                    <a:pt x="2" y="25319"/>
                    <a:pt x="2" y="25319"/>
                  </a:cubicBezTo>
                  <a:cubicBezTo>
                    <a:pt x="4" y="25319"/>
                    <a:pt x="41" y="25291"/>
                    <a:pt x="112" y="25235"/>
                  </a:cubicBezTo>
                  <a:lnTo>
                    <a:pt x="447" y="24968"/>
                  </a:lnTo>
                  <a:lnTo>
                    <a:pt x="1755" y="23919"/>
                  </a:lnTo>
                  <a:lnTo>
                    <a:pt x="6665" y="19975"/>
                  </a:lnTo>
                  <a:lnTo>
                    <a:pt x="23473" y="6417"/>
                  </a:lnTo>
                  <a:lnTo>
                    <a:pt x="23667" y="6260"/>
                  </a:lnTo>
                  <a:lnTo>
                    <a:pt x="23429" y="6186"/>
                  </a:lnTo>
                  <a:lnTo>
                    <a:pt x="15742" y="3811"/>
                  </a:lnTo>
                  <a:lnTo>
                    <a:pt x="3514" y="45"/>
                  </a:lnTo>
                  <a:lnTo>
                    <a:pt x="3369"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55"/>
            <p:cNvSpPr/>
            <p:nvPr/>
          </p:nvSpPr>
          <p:spPr>
            <a:xfrm>
              <a:off x="4263750" y="238125"/>
              <a:ext cx="81100" cy="209575"/>
            </a:xfrm>
            <a:custGeom>
              <a:rect b="b" l="l" r="r" t="t"/>
              <a:pathLst>
                <a:path extrusionOk="0" h="8383" w="3244">
                  <a:moveTo>
                    <a:pt x="1440" y="0"/>
                  </a:moveTo>
                  <a:lnTo>
                    <a:pt x="0" y="8383"/>
                  </a:lnTo>
                  <a:lnTo>
                    <a:pt x="1793" y="8383"/>
                  </a:lnTo>
                  <a:lnTo>
                    <a:pt x="3243"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55"/>
            <p:cNvSpPr/>
            <p:nvPr/>
          </p:nvSpPr>
          <p:spPr>
            <a:xfrm>
              <a:off x="2289550" y="1751575"/>
              <a:ext cx="339875" cy="697450"/>
            </a:xfrm>
            <a:custGeom>
              <a:rect b="b" l="l" r="r" t="t"/>
              <a:pathLst>
                <a:path extrusionOk="0" h="27898" w="13595">
                  <a:moveTo>
                    <a:pt x="7472" y="1"/>
                  </a:moveTo>
                  <a:cubicBezTo>
                    <a:pt x="4853" y="1"/>
                    <a:pt x="2245" y="772"/>
                    <a:pt x="1" y="2292"/>
                  </a:cubicBezTo>
                  <a:lnTo>
                    <a:pt x="239" y="15750"/>
                  </a:lnTo>
                  <a:lnTo>
                    <a:pt x="239" y="22990"/>
                  </a:lnTo>
                  <a:cubicBezTo>
                    <a:pt x="264" y="25420"/>
                    <a:pt x="1527" y="27697"/>
                    <a:pt x="3948" y="27884"/>
                  </a:cubicBezTo>
                  <a:cubicBezTo>
                    <a:pt x="4070" y="27893"/>
                    <a:pt x="4191" y="27898"/>
                    <a:pt x="4311" y="27898"/>
                  </a:cubicBezTo>
                  <a:cubicBezTo>
                    <a:pt x="6804" y="27898"/>
                    <a:pt x="8889" y="25926"/>
                    <a:pt x="8987" y="23392"/>
                  </a:cubicBezTo>
                  <a:cubicBezTo>
                    <a:pt x="9085" y="20842"/>
                    <a:pt x="9171" y="18264"/>
                    <a:pt x="9171" y="18264"/>
                  </a:cubicBezTo>
                  <a:cubicBezTo>
                    <a:pt x="9171" y="18264"/>
                    <a:pt x="13035" y="17903"/>
                    <a:pt x="13315" y="14079"/>
                  </a:cubicBezTo>
                  <a:cubicBezTo>
                    <a:pt x="13595" y="10255"/>
                    <a:pt x="13467" y="1427"/>
                    <a:pt x="13467" y="1427"/>
                  </a:cubicBezTo>
                  <a:cubicBezTo>
                    <a:pt x="11574" y="473"/>
                    <a:pt x="9520" y="1"/>
                    <a:pt x="7472" y="1"/>
                  </a:cubicBezTo>
                  <a:close/>
                </a:path>
              </a:pathLst>
            </a:custGeom>
            <a:solidFill>
              <a:srgbClr val="B788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55"/>
            <p:cNvSpPr/>
            <p:nvPr/>
          </p:nvSpPr>
          <p:spPr>
            <a:xfrm>
              <a:off x="2239175" y="1671425"/>
              <a:ext cx="469500" cy="565850"/>
            </a:xfrm>
            <a:custGeom>
              <a:rect b="b" l="l" r="r" t="t"/>
              <a:pathLst>
                <a:path extrusionOk="0" h="22634" w="18780">
                  <a:moveTo>
                    <a:pt x="11271" y="1"/>
                  </a:moveTo>
                  <a:cubicBezTo>
                    <a:pt x="10393" y="1"/>
                    <a:pt x="9485" y="302"/>
                    <a:pt x="8690" y="708"/>
                  </a:cubicBezTo>
                  <a:cubicBezTo>
                    <a:pt x="7451" y="1342"/>
                    <a:pt x="6327" y="2221"/>
                    <a:pt x="5002" y="2649"/>
                  </a:cubicBezTo>
                  <a:cubicBezTo>
                    <a:pt x="3943" y="2992"/>
                    <a:pt x="2765" y="3044"/>
                    <a:pt x="1834" y="3655"/>
                  </a:cubicBezTo>
                  <a:cubicBezTo>
                    <a:pt x="985" y="4215"/>
                    <a:pt x="467" y="5176"/>
                    <a:pt x="233" y="6166"/>
                  </a:cubicBezTo>
                  <a:cubicBezTo>
                    <a:pt x="1" y="7155"/>
                    <a:pt x="20" y="8184"/>
                    <a:pt x="41" y="9201"/>
                  </a:cubicBezTo>
                  <a:lnTo>
                    <a:pt x="216" y="17659"/>
                  </a:lnTo>
                  <a:cubicBezTo>
                    <a:pt x="241" y="18851"/>
                    <a:pt x="291" y="20125"/>
                    <a:pt x="979" y="21099"/>
                  </a:cubicBezTo>
                  <a:cubicBezTo>
                    <a:pt x="1767" y="22211"/>
                    <a:pt x="3189" y="22634"/>
                    <a:pt x="4582" y="22634"/>
                  </a:cubicBezTo>
                  <a:cubicBezTo>
                    <a:pt x="4865" y="22634"/>
                    <a:pt x="5147" y="22617"/>
                    <a:pt x="5422" y="22584"/>
                  </a:cubicBezTo>
                  <a:cubicBezTo>
                    <a:pt x="7079" y="22388"/>
                    <a:pt x="8727" y="21723"/>
                    <a:pt x="9848" y="20488"/>
                  </a:cubicBezTo>
                  <a:cubicBezTo>
                    <a:pt x="10569" y="19693"/>
                    <a:pt x="11081" y="18785"/>
                    <a:pt x="11191" y="17825"/>
                  </a:cubicBezTo>
                  <a:cubicBezTo>
                    <a:pt x="11274" y="17092"/>
                    <a:pt x="10764" y="16395"/>
                    <a:pt x="10041" y="16243"/>
                  </a:cubicBezTo>
                  <a:cubicBezTo>
                    <a:pt x="9273" y="16082"/>
                    <a:pt x="8503" y="15484"/>
                    <a:pt x="8165" y="14824"/>
                  </a:cubicBezTo>
                  <a:cubicBezTo>
                    <a:pt x="7686" y="13889"/>
                    <a:pt x="8024" y="12618"/>
                    <a:pt x="8905" y="12045"/>
                  </a:cubicBezTo>
                  <a:cubicBezTo>
                    <a:pt x="9210" y="11848"/>
                    <a:pt x="9537" y="11757"/>
                    <a:pt x="9863" y="11757"/>
                  </a:cubicBezTo>
                  <a:cubicBezTo>
                    <a:pt x="10479" y="11757"/>
                    <a:pt x="11087" y="12081"/>
                    <a:pt x="11519" y="12616"/>
                  </a:cubicBezTo>
                  <a:lnTo>
                    <a:pt x="11518" y="12617"/>
                  </a:lnTo>
                  <a:cubicBezTo>
                    <a:pt x="12179" y="12605"/>
                    <a:pt x="12229" y="11959"/>
                    <a:pt x="12370" y="11537"/>
                  </a:cubicBezTo>
                  <a:cubicBezTo>
                    <a:pt x="12812" y="10213"/>
                    <a:pt x="12399" y="9281"/>
                    <a:pt x="12443" y="8862"/>
                  </a:cubicBezTo>
                  <a:lnTo>
                    <a:pt x="12443" y="8862"/>
                  </a:lnTo>
                  <a:cubicBezTo>
                    <a:pt x="13036" y="9149"/>
                    <a:pt x="13692" y="9287"/>
                    <a:pt x="14349" y="9287"/>
                  </a:cubicBezTo>
                  <a:cubicBezTo>
                    <a:pt x="16136" y="9287"/>
                    <a:pt x="17939" y="8268"/>
                    <a:pt x="18552" y="6459"/>
                  </a:cubicBezTo>
                  <a:cubicBezTo>
                    <a:pt x="18764" y="5832"/>
                    <a:pt x="18780" y="5143"/>
                    <a:pt x="18572" y="4515"/>
                  </a:cubicBezTo>
                  <a:cubicBezTo>
                    <a:pt x="17972" y="2697"/>
                    <a:pt x="16289" y="2857"/>
                    <a:pt x="15052" y="2154"/>
                  </a:cubicBezTo>
                  <a:cubicBezTo>
                    <a:pt x="14185" y="1660"/>
                    <a:pt x="13585" y="768"/>
                    <a:pt x="12693" y="320"/>
                  </a:cubicBezTo>
                  <a:cubicBezTo>
                    <a:pt x="12245" y="96"/>
                    <a:pt x="11763" y="1"/>
                    <a:pt x="1127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55"/>
            <p:cNvSpPr/>
            <p:nvPr/>
          </p:nvSpPr>
          <p:spPr>
            <a:xfrm>
              <a:off x="2092900" y="1578850"/>
              <a:ext cx="204575" cy="219525"/>
            </a:xfrm>
            <a:custGeom>
              <a:rect b="b" l="l" r="r" t="t"/>
              <a:pathLst>
                <a:path extrusionOk="0" h="8781" w="8183">
                  <a:moveTo>
                    <a:pt x="4429" y="0"/>
                  </a:moveTo>
                  <a:cubicBezTo>
                    <a:pt x="4393" y="0"/>
                    <a:pt x="4357" y="1"/>
                    <a:pt x="4320" y="2"/>
                  </a:cubicBezTo>
                  <a:cubicBezTo>
                    <a:pt x="2572" y="53"/>
                    <a:pt x="954" y="1364"/>
                    <a:pt x="477" y="3047"/>
                  </a:cubicBezTo>
                  <a:cubicBezTo>
                    <a:pt x="1" y="4729"/>
                    <a:pt x="658" y="6656"/>
                    <a:pt x="2023" y="7750"/>
                  </a:cubicBezTo>
                  <a:cubicBezTo>
                    <a:pt x="2873" y="8432"/>
                    <a:pt x="3963" y="8780"/>
                    <a:pt x="5054" y="8780"/>
                  </a:cubicBezTo>
                  <a:cubicBezTo>
                    <a:pt x="5712" y="8780"/>
                    <a:pt x="6370" y="8653"/>
                    <a:pt x="6976" y="8397"/>
                  </a:cubicBezTo>
                  <a:lnTo>
                    <a:pt x="6976" y="8397"/>
                  </a:lnTo>
                  <a:lnTo>
                    <a:pt x="6817" y="8447"/>
                  </a:lnTo>
                  <a:cubicBezTo>
                    <a:pt x="7359" y="7210"/>
                    <a:pt x="7910" y="5949"/>
                    <a:pt x="8046" y="4606"/>
                  </a:cubicBezTo>
                  <a:cubicBezTo>
                    <a:pt x="8183" y="3263"/>
                    <a:pt x="7841" y="1800"/>
                    <a:pt x="6841" y="894"/>
                  </a:cubicBezTo>
                  <a:cubicBezTo>
                    <a:pt x="6190" y="304"/>
                    <a:pt x="5307" y="0"/>
                    <a:pt x="442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55"/>
            <p:cNvSpPr/>
            <p:nvPr/>
          </p:nvSpPr>
          <p:spPr>
            <a:xfrm>
              <a:off x="2236350" y="1755150"/>
              <a:ext cx="47575" cy="44925"/>
            </a:xfrm>
            <a:custGeom>
              <a:rect b="b" l="l" r="r" t="t"/>
              <a:pathLst>
                <a:path extrusionOk="0" h="1797" w="1903">
                  <a:moveTo>
                    <a:pt x="1826" y="0"/>
                  </a:moveTo>
                  <a:cubicBezTo>
                    <a:pt x="1748" y="0"/>
                    <a:pt x="1578" y="564"/>
                    <a:pt x="1078" y="1042"/>
                  </a:cubicBezTo>
                  <a:cubicBezTo>
                    <a:pt x="578" y="1539"/>
                    <a:pt x="0" y="1692"/>
                    <a:pt x="18" y="1770"/>
                  </a:cubicBezTo>
                  <a:cubicBezTo>
                    <a:pt x="17" y="1786"/>
                    <a:pt x="51" y="1796"/>
                    <a:pt x="110" y="1796"/>
                  </a:cubicBezTo>
                  <a:cubicBezTo>
                    <a:pt x="315" y="1796"/>
                    <a:pt x="826" y="1671"/>
                    <a:pt x="1267" y="1235"/>
                  </a:cubicBezTo>
                  <a:cubicBezTo>
                    <a:pt x="1840" y="682"/>
                    <a:pt x="1903" y="1"/>
                    <a:pt x="1831" y="1"/>
                  </a:cubicBezTo>
                  <a:cubicBezTo>
                    <a:pt x="1830" y="1"/>
                    <a:pt x="1830" y="1"/>
                    <a:pt x="1830" y="1"/>
                  </a:cubicBezTo>
                  <a:cubicBezTo>
                    <a:pt x="1829" y="0"/>
                    <a:pt x="1827" y="0"/>
                    <a:pt x="1826"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55"/>
            <p:cNvSpPr/>
            <p:nvPr/>
          </p:nvSpPr>
          <p:spPr>
            <a:xfrm>
              <a:off x="2140475" y="1691575"/>
              <a:ext cx="110600" cy="115650"/>
            </a:xfrm>
            <a:custGeom>
              <a:rect b="b" l="l" r="r" t="t"/>
              <a:pathLst>
                <a:path extrusionOk="0" h="4626" w="4424">
                  <a:moveTo>
                    <a:pt x="1667" y="1"/>
                  </a:moveTo>
                  <a:cubicBezTo>
                    <a:pt x="1627" y="1"/>
                    <a:pt x="1254" y="307"/>
                    <a:pt x="764" y="914"/>
                  </a:cubicBezTo>
                  <a:cubicBezTo>
                    <a:pt x="524" y="1231"/>
                    <a:pt x="250" y="1643"/>
                    <a:pt x="122" y="2180"/>
                  </a:cubicBezTo>
                  <a:cubicBezTo>
                    <a:pt x="0" y="2702"/>
                    <a:pt x="15" y="3367"/>
                    <a:pt x="405" y="3909"/>
                  </a:cubicBezTo>
                  <a:cubicBezTo>
                    <a:pt x="789" y="4441"/>
                    <a:pt x="1430" y="4626"/>
                    <a:pt x="1957" y="4626"/>
                  </a:cubicBezTo>
                  <a:cubicBezTo>
                    <a:pt x="1972" y="4626"/>
                    <a:pt x="1987" y="4626"/>
                    <a:pt x="2002" y="4625"/>
                  </a:cubicBezTo>
                  <a:cubicBezTo>
                    <a:pt x="2553" y="4617"/>
                    <a:pt x="3018" y="4425"/>
                    <a:pt x="3370" y="4237"/>
                  </a:cubicBezTo>
                  <a:cubicBezTo>
                    <a:pt x="4070" y="3842"/>
                    <a:pt x="4424" y="3500"/>
                    <a:pt x="4408" y="3478"/>
                  </a:cubicBezTo>
                  <a:cubicBezTo>
                    <a:pt x="4407" y="3476"/>
                    <a:pt x="4404" y="3475"/>
                    <a:pt x="4399" y="3475"/>
                  </a:cubicBezTo>
                  <a:cubicBezTo>
                    <a:pt x="4332" y="3475"/>
                    <a:pt x="3938" y="3750"/>
                    <a:pt x="3283" y="4066"/>
                  </a:cubicBezTo>
                  <a:cubicBezTo>
                    <a:pt x="2941" y="4221"/>
                    <a:pt x="2512" y="4376"/>
                    <a:pt x="2027" y="4376"/>
                  </a:cubicBezTo>
                  <a:cubicBezTo>
                    <a:pt x="2018" y="4376"/>
                    <a:pt x="2009" y="4376"/>
                    <a:pt x="2000" y="4376"/>
                  </a:cubicBezTo>
                  <a:cubicBezTo>
                    <a:pt x="1514" y="4372"/>
                    <a:pt x="947" y="4202"/>
                    <a:pt x="623" y="3749"/>
                  </a:cubicBezTo>
                  <a:cubicBezTo>
                    <a:pt x="296" y="3300"/>
                    <a:pt x="265" y="2712"/>
                    <a:pt x="365" y="2235"/>
                  </a:cubicBezTo>
                  <a:cubicBezTo>
                    <a:pt x="466" y="1749"/>
                    <a:pt x="706" y="1345"/>
                    <a:pt x="919" y="1027"/>
                  </a:cubicBezTo>
                  <a:cubicBezTo>
                    <a:pt x="1368" y="394"/>
                    <a:pt x="1705" y="31"/>
                    <a:pt x="1670" y="1"/>
                  </a:cubicBezTo>
                  <a:cubicBezTo>
                    <a:pt x="1669" y="1"/>
                    <a:pt x="1669" y="1"/>
                    <a:pt x="166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55"/>
            <p:cNvSpPr/>
            <p:nvPr/>
          </p:nvSpPr>
          <p:spPr>
            <a:xfrm>
              <a:off x="2087750" y="1789725"/>
              <a:ext cx="160300" cy="158525"/>
            </a:xfrm>
            <a:custGeom>
              <a:rect b="b" l="l" r="r" t="t"/>
              <a:pathLst>
                <a:path extrusionOk="0" h="6341" w="6412">
                  <a:moveTo>
                    <a:pt x="6123" y="0"/>
                  </a:moveTo>
                  <a:cubicBezTo>
                    <a:pt x="6069" y="0"/>
                    <a:pt x="6008" y="4"/>
                    <a:pt x="5940" y="13"/>
                  </a:cubicBezTo>
                  <a:cubicBezTo>
                    <a:pt x="5636" y="51"/>
                    <a:pt x="5197" y="234"/>
                    <a:pt x="4826" y="648"/>
                  </a:cubicBezTo>
                  <a:cubicBezTo>
                    <a:pt x="4445" y="1061"/>
                    <a:pt x="4211" y="1701"/>
                    <a:pt x="4097" y="2400"/>
                  </a:cubicBezTo>
                  <a:cubicBezTo>
                    <a:pt x="3971" y="3100"/>
                    <a:pt x="3953" y="3878"/>
                    <a:pt x="3705" y="4622"/>
                  </a:cubicBezTo>
                  <a:cubicBezTo>
                    <a:pt x="3473" y="5359"/>
                    <a:pt x="2905" y="5950"/>
                    <a:pt x="2263" y="6073"/>
                  </a:cubicBezTo>
                  <a:cubicBezTo>
                    <a:pt x="2184" y="6089"/>
                    <a:pt x="2106" y="6096"/>
                    <a:pt x="2030" y="6096"/>
                  </a:cubicBezTo>
                  <a:cubicBezTo>
                    <a:pt x="1485" y="6096"/>
                    <a:pt x="1028" y="5729"/>
                    <a:pt x="766" y="5384"/>
                  </a:cubicBezTo>
                  <a:cubicBezTo>
                    <a:pt x="458" y="4976"/>
                    <a:pt x="313" y="4567"/>
                    <a:pt x="203" y="4295"/>
                  </a:cubicBezTo>
                  <a:cubicBezTo>
                    <a:pt x="99" y="4024"/>
                    <a:pt x="37" y="3871"/>
                    <a:pt x="18" y="3871"/>
                  </a:cubicBezTo>
                  <a:cubicBezTo>
                    <a:pt x="17" y="3871"/>
                    <a:pt x="17" y="3871"/>
                    <a:pt x="17" y="3871"/>
                  </a:cubicBezTo>
                  <a:cubicBezTo>
                    <a:pt x="0" y="3877"/>
                    <a:pt x="28" y="4039"/>
                    <a:pt x="103" y="4328"/>
                  </a:cubicBezTo>
                  <a:cubicBezTo>
                    <a:pt x="184" y="4613"/>
                    <a:pt x="301" y="5041"/>
                    <a:pt x="612" y="5499"/>
                  </a:cubicBezTo>
                  <a:cubicBezTo>
                    <a:pt x="771" y="5723"/>
                    <a:pt x="985" y="5949"/>
                    <a:pt x="1271" y="6119"/>
                  </a:cubicBezTo>
                  <a:cubicBezTo>
                    <a:pt x="1493" y="6251"/>
                    <a:pt x="1770" y="6341"/>
                    <a:pt x="2063" y="6341"/>
                  </a:cubicBezTo>
                  <a:cubicBezTo>
                    <a:pt x="2144" y="6341"/>
                    <a:pt x="2226" y="6334"/>
                    <a:pt x="2309" y="6319"/>
                  </a:cubicBezTo>
                  <a:cubicBezTo>
                    <a:pt x="3072" y="6190"/>
                    <a:pt x="3711" y="5509"/>
                    <a:pt x="3962" y="4710"/>
                  </a:cubicBezTo>
                  <a:cubicBezTo>
                    <a:pt x="4227" y="3909"/>
                    <a:pt x="4233" y="3121"/>
                    <a:pt x="4344" y="2441"/>
                  </a:cubicBezTo>
                  <a:cubicBezTo>
                    <a:pt x="4442" y="1761"/>
                    <a:pt x="4644" y="1164"/>
                    <a:pt x="4973" y="773"/>
                  </a:cubicBezTo>
                  <a:cubicBezTo>
                    <a:pt x="5296" y="377"/>
                    <a:pt x="5684" y="183"/>
                    <a:pt x="5960" y="117"/>
                  </a:cubicBezTo>
                  <a:cubicBezTo>
                    <a:pt x="6239" y="47"/>
                    <a:pt x="6405" y="80"/>
                    <a:pt x="6407" y="54"/>
                  </a:cubicBezTo>
                  <a:cubicBezTo>
                    <a:pt x="6411" y="45"/>
                    <a:pt x="6312" y="0"/>
                    <a:pt x="612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55"/>
            <p:cNvSpPr/>
            <p:nvPr/>
          </p:nvSpPr>
          <p:spPr>
            <a:xfrm>
              <a:off x="1992450" y="2689625"/>
              <a:ext cx="255450" cy="434825"/>
            </a:xfrm>
            <a:custGeom>
              <a:rect b="b" l="l" r="r" t="t"/>
              <a:pathLst>
                <a:path extrusionOk="0" h="17393" w="10218">
                  <a:moveTo>
                    <a:pt x="1950" y="0"/>
                  </a:moveTo>
                  <a:cubicBezTo>
                    <a:pt x="1950" y="0"/>
                    <a:pt x="1" y="14278"/>
                    <a:pt x="1950" y="16088"/>
                  </a:cubicBezTo>
                  <a:cubicBezTo>
                    <a:pt x="3122" y="17176"/>
                    <a:pt x="4267" y="17393"/>
                    <a:pt x="4994" y="17393"/>
                  </a:cubicBezTo>
                  <a:cubicBezTo>
                    <a:pt x="5477" y="17393"/>
                    <a:pt x="5776" y="17297"/>
                    <a:pt x="5776" y="17297"/>
                  </a:cubicBezTo>
                  <a:lnTo>
                    <a:pt x="9487" y="14194"/>
                  </a:lnTo>
                  <a:lnTo>
                    <a:pt x="10217" y="0"/>
                  </a:lnTo>
                  <a:close/>
                </a:path>
              </a:pathLst>
            </a:custGeom>
            <a:solidFill>
              <a:srgbClr val="B788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55"/>
            <p:cNvSpPr/>
            <p:nvPr/>
          </p:nvSpPr>
          <p:spPr>
            <a:xfrm>
              <a:off x="3049500" y="1474225"/>
              <a:ext cx="458050" cy="360150"/>
            </a:xfrm>
            <a:custGeom>
              <a:rect b="b" l="l" r="r" t="t"/>
              <a:pathLst>
                <a:path extrusionOk="0" h="14406" w="18322">
                  <a:moveTo>
                    <a:pt x="16058" y="1"/>
                  </a:moveTo>
                  <a:lnTo>
                    <a:pt x="6607" y="9176"/>
                  </a:lnTo>
                  <a:lnTo>
                    <a:pt x="2477" y="5872"/>
                  </a:lnTo>
                  <a:lnTo>
                    <a:pt x="1" y="8534"/>
                  </a:lnTo>
                  <a:lnTo>
                    <a:pt x="6423" y="14406"/>
                  </a:lnTo>
                  <a:lnTo>
                    <a:pt x="18322" y="2669"/>
                  </a:lnTo>
                  <a:lnTo>
                    <a:pt x="16058" y="1"/>
                  </a:ln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55"/>
            <p:cNvSpPr/>
            <p:nvPr/>
          </p:nvSpPr>
          <p:spPr>
            <a:xfrm>
              <a:off x="2812550" y="1705675"/>
              <a:ext cx="552725" cy="789275"/>
            </a:xfrm>
            <a:custGeom>
              <a:rect b="b" l="l" r="r" t="t"/>
              <a:pathLst>
                <a:path extrusionOk="0" h="31571" w="22109">
                  <a:moveTo>
                    <a:pt x="16409" y="0"/>
                  </a:moveTo>
                  <a:cubicBezTo>
                    <a:pt x="16354" y="0"/>
                    <a:pt x="16326" y="59"/>
                    <a:pt x="16336" y="192"/>
                  </a:cubicBezTo>
                  <a:cubicBezTo>
                    <a:pt x="16392" y="905"/>
                    <a:pt x="16343" y="4607"/>
                    <a:pt x="16343" y="4607"/>
                  </a:cubicBezTo>
                  <a:lnTo>
                    <a:pt x="9935" y="18089"/>
                  </a:lnTo>
                  <a:cubicBezTo>
                    <a:pt x="9064" y="20224"/>
                    <a:pt x="7300" y="21567"/>
                    <a:pt x="5981" y="21885"/>
                  </a:cubicBezTo>
                  <a:lnTo>
                    <a:pt x="0" y="23663"/>
                  </a:lnTo>
                  <a:lnTo>
                    <a:pt x="2338" y="31571"/>
                  </a:lnTo>
                  <a:lnTo>
                    <a:pt x="10651" y="28815"/>
                  </a:lnTo>
                  <a:cubicBezTo>
                    <a:pt x="12808" y="28100"/>
                    <a:pt x="14498" y="26404"/>
                    <a:pt x="15207" y="24246"/>
                  </a:cubicBezTo>
                  <a:lnTo>
                    <a:pt x="20937" y="6789"/>
                  </a:lnTo>
                  <a:cubicBezTo>
                    <a:pt x="20937" y="6789"/>
                    <a:pt x="21618" y="4804"/>
                    <a:pt x="21862" y="3349"/>
                  </a:cubicBezTo>
                  <a:cubicBezTo>
                    <a:pt x="22108" y="1894"/>
                    <a:pt x="21120" y="1"/>
                    <a:pt x="21120" y="1"/>
                  </a:cubicBezTo>
                  <a:lnTo>
                    <a:pt x="17527" y="2307"/>
                  </a:lnTo>
                  <a:cubicBezTo>
                    <a:pt x="17395" y="1149"/>
                    <a:pt x="16650" y="0"/>
                    <a:pt x="16409" y="0"/>
                  </a:cubicBezTo>
                  <a:close/>
                </a:path>
              </a:pathLst>
            </a:custGeom>
            <a:solidFill>
              <a:srgbClr val="B788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55"/>
            <p:cNvSpPr/>
            <p:nvPr/>
          </p:nvSpPr>
          <p:spPr>
            <a:xfrm>
              <a:off x="2415100" y="5292100"/>
              <a:ext cx="349175" cy="152575"/>
            </a:xfrm>
            <a:custGeom>
              <a:rect b="b" l="l" r="r" t="t"/>
              <a:pathLst>
                <a:path extrusionOk="0" h="6103" w="13967">
                  <a:moveTo>
                    <a:pt x="7490" y="0"/>
                  </a:moveTo>
                  <a:lnTo>
                    <a:pt x="0" y="119"/>
                  </a:lnTo>
                  <a:lnTo>
                    <a:pt x="69" y="5971"/>
                  </a:lnTo>
                  <a:lnTo>
                    <a:pt x="534" y="5992"/>
                  </a:lnTo>
                  <a:cubicBezTo>
                    <a:pt x="1584" y="6034"/>
                    <a:pt x="4283" y="6103"/>
                    <a:pt x="6864" y="6103"/>
                  </a:cubicBezTo>
                  <a:cubicBezTo>
                    <a:pt x="9365" y="6103"/>
                    <a:pt x="11756" y="6038"/>
                    <a:pt x="12433" y="5821"/>
                  </a:cubicBezTo>
                  <a:cubicBezTo>
                    <a:pt x="13967" y="5330"/>
                    <a:pt x="7580" y="3999"/>
                    <a:pt x="7580" y="3999"/>
                  </a:cubicBezTo>
                  <a:lnTo>
                    <a:pt x="7490" y="0"/>
                  </a:ln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55"/>
            <p:cNvSpPr/>
            <p:nvPr/>
          </p:nvSpPr>
          <p:spPr>
            <a:xfrm>
              <a:off x="2416175" y="5386075"/>
              <a:ext cx="68525" cy="52725"/>
            </a:xfrm>
            <a:custGeom>
              <a:rect b="b" l="l" r="r" t="t"/>
              <a:pathLst>
                <a:path extrusionOk="0" h="2109" w="2741">
                  <a:moveTo>
                    <a:pt x="229" y="1"/>
                  </a:moveTo>
                  <a:cubicBezTo>
                    <a:pt x="153" y="1"/>
                    <a:pt x="77" y="4"/>
                    <a:pt x="0" y="12"/>
                  </a:cubicBezTo>
                  <a:lnTo>
                    <a:pt x="32" y="2104"/>
                  </a:lnTo>
                  <a:lnTo>
                    <a:pt x="2741" y="2109"/>
                  </a:lnTo>
                  <a:cubicBezTo>
                    <a:pt x="2620" y="1479"/>
                    <a:pt x="2272" y="915"/>
                    <a:pt x="1759" y="527"/>
                  </a:cubicBezTo>
                  <a:cubicBezTo>
                    <a:pt x="1314" y="192"/>
                    <a:pt x="781" y="1"/>
                    <a:pt x="2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55"/>
            <p:cNvSpPr/>
            <p:nvPr/>
          </p:nvSpPr>
          <p:spPr>
            <a:xfrm>
              <a:off x="2416825" y="5411100"/>
              <a:ext cx="321850" cy="33900"/>
            </a:xfrm>
            <a:custGeom>
              <a:rect b="b" l="l" r="r" t="t"/>
              <a:pathLst>
                <a:path extrusionOk="0" h="1356" w="12874">
                  <a:moveTo>
                    <a:pt x="10633" y="0"/>
                  </a:moveTo>
                  <a:cubicBezTo>
                    <a:pt x="10197" y="25"/>
                    <a:pt x="9986" y="974"/>
                    <a:pt x="9986" y="974"/>
                  </a:cubicBezTo>
                  <a:lnTo>
                    <a:pt x="10" y="1043"/>
                  </a:lnTo>
                  <a:lnTo>
                    <a:pt x="0" y="1211"/>
                  </a:lnTo>
                  <a:cubicBezTo>
                    <a:pt x="1375" y="1310"/>
                    <a:pt x="3382" y="1355"/>
                    <a:pt x="5392" y="1355"/>
                  </a:cubicBezTo>
                  <a:cubicBezTo>
                    <a:pt x="8905" y="1355"/>
                    <a:pt x="12428" y="1216"/>
                    <a:pt x="12601" y="979"/>
                  </a:cubicBezTo>
                  <a:cubicBezTo>
                    <a:pt x="12874" y="608"/>
                    <a:pt x="10633" y="0"/>
                    <a:pt x="106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55"/>
            <p:cNvSpPr/>
            <p:nvPr/>
          </p:nvSpPr>
          <p:spPr>
            <a:xfrm>
              <a:off x="2414100" y="5432350"/>
              <a:ext cx="317775" cy="7025"/>
            </a:xfrm>
            <a:custGeom>
              <a:rect b="b" l="l" r="r" t="t"/>
              <a:pathLst>
                <a:path extrusionOk="0" h="281" w="12711">
                  <a:moveTo>
                    <a:pt x="12637" y="1"/>
                  </a:moveTo>
                  <a:cubicBezTo>
                    <a:pt x="12621" y="1"/>
                    <a:pt x="12603" y="1"/>
                    <a:pt x="12582" y="1"/>
                  </a:cubicBezTo>
                  <a:lnTo>
                    <a:pt x="12212" y="12"/>
                  </a:lnTo>
                  <a:lnTo>
                    <a:pt x="10850" y="61"/>
                  </a:lnTo>
                  <a:cubicBezTo>
                    <a:pt x="9701" y="102"/>
                    <a:pt x="8113" y="149"/>
                    <a:pt x="6357" y="176"/>
                  </a:cubicBezTo>
                  <a:cubicBezTo>
                    <a:pt x="5274" y="192"/>
                    <a:pt x="4255" y="197"/>
                    <a:pt x="3363" y="197"/>
                  </a:cubicBezTo>
                  <a:cubicBezTo>
                    <a:pt x="2809" y="197"/>
                    <a:pt x="2304" y="195"/>
                    <a:pt x="1863" y="192"/>
                  </a:cubicBezTo>
                  <a:lnTo>
                    <a:pt x="501" y="184"/>
                  </a:lnTo>
                  <a:lnTo>
                    <a:pt x="131" y="184"/>
                  </a:lnTo>
                  <a:cubicBezTo>
                    <a:pt x="46" y="185"/>
                    <a:pt x="1" y="188"/>
                    <a:pt x="1" y="190"/>
                  </a:cubicBezTo>
                  <a:cubicBezTo>
                    <a:pt x="1" y="193"/>
                    <a:pt x="46" y="197"/>
                    <a:pt x="130" y="202"/>
                  </a:cubicBezTo>
                  <a:lnTo>
                    <a:pt x="501" y="219"/>
                  </a:lnTo>
                  <a:lnTo>
                    <a:pt x="1863" y="257"/>
                  </a:lnTo>
                  <a:cubicBezTo>
                    <a:pt x="2551" y="271"/>
                    <a:pt x="3398" y="281"/>
                    <a:pt x="4344" y="281"/>
                  </a:cubicBezTo>
                  <a:cubicBezTo>
                    <a:pt x="4977" y="281"/>
                    <a:pt x="5654" y="276"/>
                    <a:pt x="6358" y="266"/>
                  </a:cubicBezTo>
                  <a:cubicBezTo>
                    <a:pt x="8114" y="241"/>
                    <a:pt x="9704" y="183"/>
                    <a:pt x="10852" y="125"/>
                  </a:cubicBezTo>
                  <a:lnTo>
                    <a:pt x="12213" y="48"/>
                  </a:lnTo>
                  <a:lnTo>
                    <a:pt x="12583" y="20"/>
                  </a:lnTo>
                  <a:cubicBezTo>
                    <a:pt x="12666" y="13"/>
                    <a:pt x="12710" y="7"/>
                    <a:pt x="12710" y="5"/>
                  </a:cubicBezTo>
                  <a:cubicBezTo>
                    <a:pt x="12710" y="2"/>
                    <a:pt x="12686" y="1"/>
                    <a:pt x="1263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55"/>
            <p:cNvSpPr/>
            <p:nvPr/>
          </p:nvSpPr>
          <p:spPr>
            <a:xfrm>
              <a:off x="2665325" y="5408775"/>
              <a:ext cx="19075" cy="29625"/>
            </a:xfrm>
            <a:custGeom>
              <a:rect b="b" l="l" r="r" t="t"/>
              <a:pathLst>
                <a:path extrusionOk="0" h="1185" w="763">
                  <a:moveTo>
                    <a:pt x="740" y="0"/>
                  </a:moveTo>
                  <a:cubicBezTo>
                    <a:pt x="698" y="0"/>
                    <a:pt x="407" y="149"/>
                    <a:pt x="212" y="484"/>
                  </a:cubicBezTo>
                  <a:cubicBezTo>
                    <a:pt x="0" y="837"/>
                    <a:pt x="23" y="1184"/>
                    <a:pt x="44" y="1184"/>
                  </a:cubicBezTo>
                  <a:cubicBezTo>
                    <a:pt x="45" y="1184"/>
                    <a:pt x="45" y="1184"/>
                    <a:pt x="45" y="1184"/>
                  </a:cubicBezTo>
                  <a:cubicBezTo>
                    <a:pt x="45" y="1184"/>
                    <a:pt x="45" y="1184"/>
                    <a:pt x="45" y="1184"/>
                  </a:cubicBezTo>
                  <a:cubicBezTo>
                    <a:pt x="74" y="1184"/>
                    <a:pt x="90" y="861"/>
                    <a:pt x="290" y="530"/>
                  </a:cubicBezTo>
                  <a:cubicBezTo>
                    <a:pt x="484" y="196"/>
                    <a:pt x="762" y="25"/>
                    <a:pt x="746" y="3"/>
                  </a:cubicBezTo>
                  <a:cubicBezTo>
                    <a:pt x="745" y="1"/>
                    <a:pt x="743" y="0"/>
                    <a:pt x="74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55"/>
            <p:cNvSpPr/>
            <p:nvPr/>
          </p:nvSpPr>
          <p:spPr>
            <a:xfrm>
              <a:off x="2610250" y="5395425"/>
              <a:ext cx="10725" cy="15800"/>
            </a:xfrm>
            <a:custGeom>
              <a:rect b="b" l="l" r="r" t="t"/>
              <a:pathLst>
                <a:path extrusionOk="0" h="632" w="429">
                  <a:moveTo>
                    <a:pt x="404" y="1"/>
                  </a:moveTo>
                  <a:cubicBezTo>
                    <a:pt x="376" y="1"/>
                    <a:pt x="277" y="127"/>
                    <a:pt x="176" y="292"/>
                  </a:cubicBezTo>
                  <a:cubicBezTo>
                    <a:pt x="68" y="466"/>
                    <a:pt x="0" y="618"/>
                    <a:pt x="21" y="631"/>
                  </a:cubicBezTo>
                  <a:cubicBezTo>
                    <a:pt x="22" y="631"/>
                    <a:pt x="23" y="632"/>
                    <a:pt x="24" y="632"/>
                  </a:cubicBezTo>
                  <a:cubicBezTo>
                    <a:pt x="52" y="632"/>
                    <a:pt x="151" y="506"/>
                    <a:pt x="253" y="340"/>
                  </a:cubicBezTo>
                  <a:cubicBezTo>
                    <a:pt x="360" y="167"/>
                    <a:pt x="429" y="15"/>
                    <a:pt x="407" y="2"/>
                  </a:cubicBezTo>
                  <a:cubicBezTo>
                    <a:pt x="406" y="1"/>
                    <a:pt x="405" y="1"/>
                    <a:pt x="40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55"/>
            <p:cNvSpPr/>
            <p:nvPr/>
          </p:nvSpPr>
          <p:spPr>
            <a:xfrm>
              <a:off x="2595050" y="5392650"/>
              <a:ext cx="12425" cy="10850"/>
            </a:xfrm>
            <a:custGeom>
              <a:rect b="b" l="l" r="r" t="t"/>
              <a:pathLst>
                <a:path extrusionOk="0" h="434" w="497">
                  <a:moveTo>
                    <a:pt x="471" y="0"/>
                  </a:moveTo>
                  <a:cubicBezTo>
                    <a:pt x="440" y="0"/>
                    <a:pt x="333" y="77"/>
                    <a:pt x="218" y="183"/>
                  </a:cubicBezTo>
                  <a:cubicBezTo>
                    <a:pt x="90" y="301"/>
                    <a:pt x="1" y="412"/>
                    <a:pt x="18" y="430"/>
                  </a:cubicBezTo>
                  <a:cubicBezTo>
                    <a:pt x="19" y="432"/>
                    <a:pt x="22" y="433"/>
                    <a:pt x="26" y="433"/>
                  </a:cubicBezTo>
                  <a:cubicBezTo>
                    <a:pt x="59" y="433"/>
                    <a:pt x="165" y="357"/>
                    <a:pt x="279" y="250"/>
                  </a:cubicBezTo>
                  <a:cubicBezTo>
                    <a:pt x="407" y="132"/>
                    <a:pt x="496" y="22"/>
                    <a:pt x="478" y="3"/>
                  </a:cubicBezTo>
                  <a:cubicBezTo>
                    <a:pt x="477" y="1"/>
                    <a:pt x="474" y="0"/>
                    <a:pt x="47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55"/>
            <p:cNvSpPr/>
            <p:nvPr/>
          </p:nvSpPr>
          <p:spPr>
            <a:xfrm>
              <a:off x="2585625" y="5384675"/>
              <a:ext cx="19600" cy="2325"/>
            </a:xfrm>
            <a:custGeom>
              <a:rect b="b" l="l" r="r" t="t"/>
              <a:pathLst>
                <a:path extrusionOk="0" h="93" w="784">
                  <a:moveTo>
                    <a:pt x="392" y="1"/>
                  </a:moveTo>
                  <a:cubicBezTo>
                    <a:pt x="175" y="2"/>
                    <a:pt x="1" y="24"/>
                    <a:pt x="1" y="49"/>
                  </a:cubicBezTo>
                  <a:cubicBezTo>
                    <a:pt x="1" y="74"/>
                    <a:pt x="176" y="93"/>
                    <a:pt x="392" y="93"/>
                  </a:cubicBezTo>
                  <a:cubicBezTo>
                    <a:pt x="608" y="92"/>
                    <a:pt x="784" y="70"/>
                    <a:pt x="784" y="45"/>
                  </a:cubicBezTo>
                  <a:cubicBezTo>
                    <a:pt x="784" y="20"/>
                    <a:pt x="608" y="1"/>
                    <a:pt x="39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55"/>
            <p:cNvSpPr/>
            <p:nvPr/>
          </p:nvSpPr>
          <p:spPr>
            <a:xfrm>
              <a:off x="2581950" y="5373250"/>
              <a:ext cx="22525" cy="3300"/>
            </a:xfrm>
            <a:custGeom>
              <a:rect b="b" l="l" r="r" t="t"/>
              <a:pathLst>
                <a:path extrusionOk="0" h="132" w="901">
                  <a:moveTo>
                    <a:pt x="42" y="1"/>
                  </a:moveTo>
                  <a:cubicBezTo>
                    <a:pt x="22" y="1"/>
                    <a:pt x="10" y="3"/>
                    <a:pt x="8" y="9"/>
                  </a:cubicBezTo>
                  <a:cubicBezTo>
                    <a:pt x="1" y="32"/>
                    <a:pt x="192" y="114"/>
                    <a:pt x="446" y="130"/>
                  </a:cubicBezTo>
                  <a:cubicBezTo>
                    <a:pt x="473" y="131"/>
                    <a:pt x="500" y="132"/>
                    <a:pt x="525" y="132"/>
                  </a:cubicBezTo>
                  <a:cubicBezTo>
                    <a:pt x="741" y="132"/>
                    <a:pt x="900" y="83"/>
                    <a:pt x="896" y="62"/>
                  </a:cubicBezTo>
                  <a:cubicBezTo>
                    <a:pt x="891" y="37"/>
                    <a:pt x="693" y="54"/>
                    <a:pt x="452" y="39"/>
                  </a:cubicBezTo>
                  <a:cubicBezTo>
                    <a:pt x="267" y="27"/>
                    <a:pt x="109" y="1"/>
                    <a:pt x="4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55"/>
            <p:cNvSpPr/>
            <p:nvPr/>
          </p:nvSpPr>
          <p:spPr>
            <a:xfrm>
              <a:off x="2616875" y="5377550"/>
              <a:ext cx="35475" cy="20475"/>
            </a:xfrm>
            <a:custGeom>
              <a:rect b="b" l="l" r="r" t="t"/>
              <a:pathLst>
                <a:path extrusionOk="0" h="819" w="1419">
                  <a:moveTo>
                    <a:pt x="972" y="88"/>
                  </a:moveTo>
                  <a:cubicBezTo>
                    <a:pt x="1078" y="88"/>
                    <a:pt x="1184" y="108"/>
                    <a:pt x="1268" y="161"/>
                  </a:cubicBezTo>
                  <a:cubicBezTo>
                    <a:pt x="1346" y="215"/>
                    <a:pt x="1317" y="306"/>
                    <a:pt x="1233" y="358"/>
                  </a:cubicBezTo>
                  <a:cubicBezTo>
                    <a:pt x="1155" y="410"/>
                    <a:pt x="1053" y="443"/>
                    <a:pt x="965" y="477"/>
                  </a:cubicBezTo>
                  <a:cubicBezTo>
                    <a:pt x="804" y="535"/>
                    <a:pt x="639" y="581"/>
                    <a:pt x="471" y="614"/>
                  </a:cubicBezTo>
                  <a:cubicBezTo>
                    <a:pt x="329" y="642"/>
                    <a:pt x="212" y="657"/>
                    <a:pt x="131" y="666"/>
                  </a:cubicBezTo>
                  <a:lnTo>
                    <a:pt x="131" y="666"/>
                  </a:lnTo>
                  <a:cubicBezTo>
                    <a:pt x="160" y="594"/>
                    <a:pt x="208" y="502"/>
                    <a:pt x="288" y="404"/>
                  </a:cubicBezTo>
                  <a:cubicBezTo>
                    <a:pt x="394" y="275"/>
                    <a:pt x="535" y="181"/>
                    <a:pt x="695" y="131"/>
                  </a:cubicBezTo>
                  <a:cubicBezTo>
                    <a:pt x="776" y="105"/>
                    <a:pt x="874" y="88"/>
                    <a:pt x="972" y="88"/>
                  </a:cubicBezTo>
                  <a:close/>
                  <a:moveTo>
                    <a:pt x="955" y="0"/>
                  </a:moveTo>
                  <a:cubicBezTo>
                    <a:pt x="635" y="0"/>
                    <a:pt x="359" y="189"/>
                    <a:pt x="237" y="365"/>
                  </a:cubicBezTo>
                  <a:cubicBezTo>
                    <a:pt x="167" y="456"/>
                    <a:pt x="118" y="560"/>
                    <a:pt x="89" y="671"/>
                  </a:cubicBezTo>
                  <a:lnTo>
                    <a:pt x="89" y="671"/>
                  </a:lnTo>
                  <a:cubicBezTo>
                    <a:pt x="32" y="678"/>
                    <a:pt x="0" y="682"/>
                    <a:pt x="0" y="688"/>
                  </a:cubicBezTo>
                  <a:cubicBezTo>
                    <a:pt x="0" y="692"/>
                    <a:pt x="29" y="698"/>
                    <a:pt x="83" y="701"/>
                  </a:cubicBezTo>
                  <a:lnTo>
                    <a:pt x="83" y="701"/>
                  </a:lnTo>
                  <a:cubicBezTo>
                    <a:pt x="67" y="775"/>
                    <a:pt x="70" y="817"/>
                    <a:pt x="74" y="818"/>
                  </a:cubicBezTo>
                  <a:cubicBezTo>
                    <a:pt x="75" y="818"/>
                    <a:pt x="75" y="818"/>
                    <a:pt x="75" y="818"/>
                  </a:cubicBezTo>
                  <a:cubicBezTo>
                    <a:pt x="83" y="818"/>
                    <a:pt x="91" y="773"/>
                    <a:pt x="117" y="702"/>
                  </a:cubicBezTo>
                  <a:lnTo>
                    <a:pt x="117" y="702"/>
                  </a:lnTo>
                  <a:cubicBezTo>
                    <a:pt x="128" y="702"/>
                    <a:pt x="140" y="702"/>
                    <a:pt x="153" y="702"/>
                  </a:cubicBezTo>
                  <a:cubicBezTo>
                    <a:pt x="235" y="702"/>
                    <a:pt x="347" y="697"/>
                    <a:pt x="481" y="679"/>
                  </a:cubicBezTo>
                  <a:cubicBezTo>
                    <a:pt x="656" y="654"/>
                    <a:pt x="826" y="613"/>
                    <a:pt x="992" y="557"/>
                  </a:cubicBezTo>
                  <a:cubicBezTo>
                    <a:pt x="1085" y="522"/>
                    <a:pt x="1183" y="496"/>
                    <a:pt x="1284" y="432"/>
                  </a:cubicBezTo>
                  <a:cubicBezTo>
                    <a:pt x="1331" y="399"/>
                    <a:pt x="1383" y="354"/>
                    <a:pt x="1401" y="281"/>
                  </a:cubicBezTo>
                  <a:cubicBezTo>
                    <a:pt x="1418" y="207"/>
                    <a:pt x="1379" y="127"/>
                    <a:pt x="1324" y="89"/>
                  </a:cubicBezTo>
                  <a:cubicBezTo>
                    <a:pt x="1199" y="27"/>
                    <a:pt x="1074" y="0"/>
                    <a:pt x="95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55"/>
            <p:cNvSpPr/>
            <p:nvPr/>
          </p:nvSpPr>
          <p:spPr>
            <a:xfrm>
              <a:off x="2603625" y="5372200"/>
              <a:ext cx="18275" cy="23125"/>
            </a:xfrm>
            <a:custGeom>
              <a:rect b="b" l="l" r="r" t="t"/>
              <a:pathLst>
                <a:path extrusionOk="0" h="925" w="731">
                  <a:moveTo>
                    <a:pt x="188" y="0"/>
                  </a:moveTo>
                  <a:cubicBezTo>
                    <a:pt x="180" y="0"/>
                    <a:pt x="172" y="0"/>
                    <a:pt x="164" y="1"/>
                  </a:cubicBezTo>
                  <a:cubicBezTo>
                    <a:pt x="53" y="18"/>
                    <a:pt x="0" y="145"/>
                    <a:pt x="20" y="225"/>
                  </a:cubicBezTo>
                  <a:cubicBezTo>
                    <a:pt x="29" y="310"/>
                    <a:pt x="68" y="382"/>
                    <a:pt x="104" y="439"/>
                  </a:cubicBezTo>
                  <a:cubicBezTo>
                    <a:pt x="170" y="545"/>
                    <a:pt x="248" y="642"/>
                    <a:pt x="337" y="727"/>
                  </a:cubicBezTo>
                  <a:cubicBezTo>
                    <a:pt x="479" y="862"/>
                    <a:pt x="592" y="919"/>
                    <a:pt x="612" y="919"/>
                  </a:cubicBezTo>
                  <a:cubicBezTo>
                    <a:pt x="614" y="919"/>
                    <a:pt x="615" y="918"/>
                    <a:pt x="615" y="918"/>
                  </a:cubicBezTo>
                  <a:cubicBezTo>
                    <a:pt x="624" y="906"/>
                    <a:pt x="517" y="833"/>
                    <a:pt x="382" y="683"/>
                  </a:cubicBezTo>
                  <a:cubicBezTo>
                    <a:pt x="304" y="594"/>
                    <a:pt x="236" y="499"/>
                    <a:pt x="177" y="397"/>
                  </a:cubicBezTo>
                  <a:cubicBezTo>
                    <a:pt x="109" y="296"/>
                    <a:pt x="61" y="114"/>
                    <a:pt x="182" y="90"/>
                  </a:cubicBezTo>
                  <a:cubicBezTo>
                    <a:pt x="188" y="90"/>
                    <a:pt x="194" y="89"/>
                    <a:pt x="201" y="89"/>
                  </a:cubicBezTo>
                  <a:cubicBezTo>
                    <a:pt x="314" y="89"/>
                    <a:pt x="430" y="199"/>
                    <a:pt x="502" y="290"/>
                  </a:cubicBezTo>
                  <a:cubicBezTo>
                    <a:pt x="571" y="382"/>
                    <a:pt x="619" y="488"/>
                    <a:pt x="643" y="600"/>
                  </a:cubicBezTo>
                  <a:cubicBezTo>
                    <a:pt x="682" y="796"/>
                    <a:pt x="639" y="921"/>
                    <a:pt x="656" y="925"/>
                  </a:cubicBezTo>
                  <a:cubicBezTo>
                    <a:pt x="656" y="925"/>
                    <a:pt x="656" y="925"/>
                    <a:pt x="656" y="925"/>
                  </a:cubicBezTo>
                  <a:cubicBezTo>
                    <a:pt x="665" y="925"/>
                    <a:pt x="730" y="801"/>
                    <a:pt x="706" y="589"/>
                  </a:cubicBezTo>
                  <a:cubicBezTo>
                    <a:pt x="689" y="463"/>
                    <a:pt x="641" y="344"/>
                    <a:pt x="569" y="240"/>
                  </a:cubicBezTo>
                  <a:cubicBezTo>
                    <a:pt x="486" y="139"/>
                    <a:pt x="379" y="0"/>
                    <a:pt x="1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55"/>
            <p:cNvSpPr/>
            <p:nvPr/>
          </p:nvSpPr>
          <p:spPr>
            <a:xfrm>
              <a:off x="2417125" y="5384375"/>
              <a:ext cx="67500" cy="53350"/>
            </a:xfrm>
            <a:custGeom>
              <a:rect b="b" l="l" r="r" t="t"/>
              <a:pathLst>
                <a:path extrusionOk="0" h="2134" w="2700">
                  <a:moveTo>
                    <a:pt x="432" y="0"/>
                  </a:moveTo>
                  <a:cubicBezTo>
                    <a:pt x="337" y="0"/>
                    <a:pt x="242" y="7"/>
                    <a:pt x="148" y="21"/>
                  </a:cubicBezTo>
                  <a:cubicBezTo>
                    <a:pt x="53" y="37"/>
                    <a:pt x="0" y="52"/>
                    <a:pt x="1" y="57"/>
                  </a:cubicBezTo>
                  <a:cubicBezTo>
                    <a:pt x="2" y="61"/>
                    <a:pt x="10" y="62"/>
                    <a:pt x="26" y="62"/>
                  </a:cubicBezTo>
                  <a:cubicBezTo>
                    <a:pt x="65" y="62"/>
                    <a:pt x="149" y="54"/>
                    <a:pt x="269" y="54"/>
                  </a:cubicBezTo>
                  <a:cubicBezTo>
                    <a:pt x="349" y="54"/>
                    <a:pt x="446" y="57"/>
                    <a:pt x="555" y="69"/>
                  </a:cubicBezTo>
                  <a:cubicBezTo>
                    <a:pt x="891" y="101"/>
                    <a:pt x="1360" y="231"/>
                    <a:pt x="1769" y="548"/>
                  </a:cubicBezTo>
                  <a:cubicBezTo>
                    <a:pt x="2180" y="864"/>
                    <a:pt x="2425" y="1285"/>
                    <a:pt x="2540" y="1602"/>
                  </a:cubicBezTo>
                  <a:cubicBezTo>
                    <a:pt x="2659" y="1920"/>
                    <a:pt x="2674" y="2134"/>
                    <a:pt x="2690" y="2134"/>
                  </a:cubicBezTo>
                  <a:cubicBezTo>
                    <a:pt x="2691" y="2134"/>
                    <a:pt x="2691" y="2134"/>
                    <a:pt x="2691" y="2134"/>
                  </a:cubicBezTo>
                  <a:cubicBezTo>
                    <a:pt x="2697" y="2134"/>
                    <a:pt x="2699" y="2080"/>
                    <a:pt x="2690" y="1984"/>
                  </a:cubicBezTo>
                  <a:cubicBezTo>
                    <a:pt x="2674" y="1846"/>
                    <a:pt x="2644" y="1711"/>
                    <a:pt x="2601" y="1580"/>
                  </a:cubicBezTo>
                  <a:cubicBezTo>
                    <a:pt x="2497" y="1249"/>
                    <a:pt x="2253" y="807"/>
                    <a:pt x="1825" y="476"/>
                  </a:cubicBezTo>
                  <a:cubicBezTo>
                    <a:pt x="1398" y="144"/>
                    <a:pt x="906" y="21"/>
                    <a:pt x="560" y="5"/>
                  </a:cubicBezTo>
                  <a:cubicBezTo>
                    <a:pt x="517" y="2"/>
                    <a:pt x="474" y="0"/>
                    <a:pt x="43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55"/>
            <p:cNvSpPr/>
            <p:nvPr/>
          </p:nvSpPr>
          <p:spPr>
            <a:xfrm>
              <a:off x="2434275" y="5307575"/>
              <a:ext cx="2425" cy="76975"/>
            </a:xfrm>
            <a:custGeom>
              <a:rect b="b" l="l" r="r" t="t"/>
              <a:pathLst>
                <a:path extrusionOk="0" h="3079" w="97">
                  <a:moveTo>
                    <a:pt x="44" y="1"/>
                  </a:moveTo>
                  <a:cubicBezTo>
                    <a:pt x="19" y="1"/>
                    <a:pt x="1" y="690"/>
                    <a:pt x="3" y="1540"/>
                  </a:cubicBezTo>
                  <a:cubicBezTo>
                    <a:pt x="5" y="2390"/>
                    <a:pt x="27" y="3079"/>
                    <a:pt x="52" y="3079"/>
                  </a:cubicBezTo>
                  <a:cubicBezTo>
                    <a:pt x="77" y="3079"/>
                    <a:pt x="96" y="2390"/>
                    <a:pt x="94" y="1540"/>
                  </a:cubicBezTo>
                  <a:cubicBezTo>
                    <a:pt x="91" y="689"/>
                    <a:pt x="69" y="1"/>
                    <a:pt x="4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55"/>
            <p:cNvSpPr/>
            <p:nvPr/>
          </p:nvSpPr>
          <p:spPr>
            <a:xfrm>
              <a:off x="2507900" y="5419625"/>
              <a:ext cx="54900" cy="2875"/>
            </a:xfrm>
            <a:custGeom>
              <a:rect b="b" l="l" r="r" t="t"/>
              <a:pathLst>
                <a:path extrusionOk="0" h="115" w="2196">
                  <a:moveTo>
                    <a:pt x="2099" y="1"/>
                  </a:moveTo>
                  <a:cubicBezTo>
                    <a:pt x="1928" y="1"/>
                    <a:pt x="1545" y="22"/>
                    <a:pt x="1098" y="23"/>
                  </a:cubicBezTo>
                  <a:cubicBezTo>
                    <a:pt x="1065" y="24"/>
                    <a:pt x="1031" y="24"/>
                    <a:pt x="998" y="24"/>
                  </a:cubicBezTo>
                  <a:cubicBezTo>
                    <a:pt x="620" y="24"/>
                    <a:pt x="298" y="11"/>
                    <a:pt x="129" y="11"/>
                  </a:cubicBezTo>
                  <a:cubicBezTo>
                    <a:pt x="50" y="11"/>
                    <a:pt x="5" y="14"/>
                    <a:pt x="4" y="22"/>
                  </a:cubicBezTo>
                  <a:cubicBezTo>
                    <a:pt x="0" y="45"/>
                    <a:pt x="459" y="114"/>
                    <a:pt x="1041" y="114"/>
                  </a:cubicBezTo>
                  <a:cubicBezTo>
                    <a:pt x="1060" y="114"/>
                    <a:pt x="1079" y="114"/>
                    <a:pt x="1098" y="114"/>
                  </a:cubicBezTo>
                  <a:cubicBezTo>
                    <a:pt x="1707" y="109"/>
                    <a:pt x="2195" y="33"/>
                    <a:pt x="2193" y="10"/>
                  </a:cubicBezTo>
                  <a:cubicBezTo>
                    <a:pt x="2192" y="3"/>
                    <a:pt x="2158" y="1"/>
                    <a:pt x="209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55"/>
            <p:cNvSpPr/>
            <p:nvPr/>
          </p:nvSpPr>
          <p:spPr>
            <a:xfrm>
              <a:off x="2470825" y="5420625"/>
              <a:ext cx="6400" cy="10700"/>
            </a:xfrm>
            <a:custGeom>
              <a:rect b="b" l="l" r="r" t="t"/>
              <a:pathLst>
                <a:path extrusionOk="0" h="428" w="256">
                  <a:moveTo>
                    <a:pt x="27" y="0"/>
                  </a:moveTo>
                  <a:cubicBezTo>
                    <a:pt x="23" y="0"/>
                    <a:pt x="20" y="1"/>
                    <a:pt x="19" y="4"/>
                  </a:cubicBezTo>
                  <a:cubicBezTo>
                    <a:pt x="1" y="23"/>
                    <a:pt x="60" y="106"/>
                    <a:pt x="112" y="218"/>
                  </a:cubicBezTo>
                  <a:cubicBezTo>
                    <a:pt x="163" y="329"/>
                    <a:pt x="191" y="427"/>
                    <a:pt x="218" y="427"/>
                  </a:cubicBezTo>
                  <a:cubicBezTo>
                    <a:pt x="218" y="427"/>
                    <a:pt x="218" y="427"/>
                    <a:pt x="218" y="427"/>
                  </a:cubicBezTo>
                  <a:cubicBezTo>
                    <a:pt x="244" y="425"/>
                    <a:pt x="255" y="308"/>
                    <a:pt x="194" y="180"/>
                  </a:cubicBezTo>
                  <a:cubicBezTo>
                    <a:pt x="140" y="67"/>
                    <a:pt x="56" y="0"/>
                    <a:pt x="2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55"/>
            <p:cNvSpPr/>
            <p:nvPr/>
          </p:nvSpPr>
          <p:spPr>
            <a:xfrm>
              <a:off x="2456750" y="5403600"/>
              <a:ext cx="8025" cy="7200"/>
            </a:xfrm>
            <a:custGeom>
              <a:rect b="b" l="l" r="r" t="t"/>
              <a:pathLst>
                <a:path extrusionOk="0" h="288" w="321">
                  <a:moveTo>
                    <a:pt x="28" y="0"/>
                  </a:moveTo>
                  <a:cubicBezTo>
                    <a:pt x="23" y="0"/>
                    <a:pt x="20" y="2"/>
                    <a:pt x="17" y="4"/>
                  </a:cubicBezTo>
                  <a:cubicBezTo>
                    <a:pt x="0" y="22"/>
                    <a:pt x="49" y="99"/>
                    <a:pt x="128" y="176"/>
                  </a:cubicBezTo>
                  <a:cubicBezTo>
                    <a:pt x="196" y="243"/>
                    <a:pt x="262" y="287"/>
                    <a:pt x="291" y="287"/>
                  </a:cubicBezTo>
                  <a:cubicBezTo>
                    <a:pt x="296" y="287"/>
                    <a:pt x="300" y="286"/>
                    <a:pt x="302" y="284"/>
                  </a:cubicBezTo>
                  <a:cubicBezTo>
                    <a:pt x="320" y="266"/>
                    <a:pt x="270" y="189"/>
                    <a:pt x="191" y="112"/>
                  </a:cubicBezTo>
                  <a:cubicBezTo>
                    <a:pt x="124" y="45"/>
                    <a:pt x="57" y="0"/>
                    <a:pt x="2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55"/>
            <p:cNvSpPr/>
            <p:nvPr/>
          </p:nvSpPr>
          <p:spPr>
            <a:xfrm>
              <a:off x="2437125" y="5395000"/>
              <a:ext cx="11325" cy="4650"/>
            </a:xfrm>
            <a:custGeom>
              <a:rect b="b" l="l" r="r" t="t"/>
              <a:pathLst>
                <a:path extrusionOk="0" h="186" w="453">
                  <a:moveTo>
                    <a:pt x="136" y="0"/>
                  </a:moveTo>
                  <a:cubicBezTo>
                    <a:pt x="56" y="0"/>
                    <a:pt x="1" y="29"/>
                    <a:pt x="6" y="45"/>
                  </a:cubicBezTo>
                  <a:cubicBezTo>
                    <a:pt x="12" y="71"/>
                    <a:pt x="111" y="69"/>
                    <a:pt x="222" y="105"/>
                  </a:cubicBezTo>
                  <a:cubicBezTo>
                    <a:pt x="319" y="135"/>
                    <a:pt x="393" y="186"/>
                    <a:pt x="422" y="186"/>
                  </a:cubicBezTo>
                  <a:cubicBezTo>
                    <a:pt x="426" y="186"/>
                    <a:pt x="430" y="185"/>
                    <a:pt x="432" y="182"/>
                  </a:cubicBezTo>
                  <a:cubicBezTo>
                    <a:pt x="452" y="168"/>
                    <a:pt x="388" y="63"/>
                    <a:pt x="249" y="19"/>
                  </a:cubicBezTo>
                  <a:cubicBezTo>
                    <a:pt x="209" y="5"/>
                    <a:pt x="170" y="0"/>
                    <a:pt x="13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55"/>
            <p:cNvSpPr/>
            <p:nvPr/>
          </p:nvSpPr>
          <p:spPr>
            <a:xfrm>
              <a:off x="2422900" y="5392200"/>
              <a:ext cx="6125" cy="3000"/>
            </a:xfrm>
            <a:custGeom>
              <a:rect b="b" l="l" r="r" t="t"/>
              <a:pathLst>
                <a:path extrusionOk="0" h="120" w="245">
                  <a:moveTo>
                    <a:pt x="54" y="0"/>
                  </a:moveTo>
                  <a:cubicBezTo>
                    <a:pt x="31" y="0"/>
                    <a:pt x="14" y="6"/>
                    <a:pt x="9" y="17"/>
                  </a:cubicBezTo>
                  <a:cubicBezTo>
                    <a:pt x="1" y="41"/>
                    <a:pt x="44" y="79"/>
                    <a:pt x="107" y="102"/>
                  </a:cubicBezTo>
                  <a:cubicBezTo>
                    <a:pt x="138" y="114"/>
                    <a:pt x="167" y="120"/>
                    <a:pt x="191" y="120"/>
                  </a:cubicBezTo>
                  <a:cubicBezTo>
                    <a:pt x="215" y="120"/>
                    <a:pt x="232" y="114"/>
                    <a:pt x="236" y="102"/>
                  </a:cubicBezTo>
                  <a:cubicBezTo>
                    <a:pt x="244" y="79"/>
                    <a:pt x="201" y="41"/>
                    <a:pt x="138" y="17"/>
                  </a:cubicBezTo>
                  <a:cubicBezTo>
                    <a:pt x="107" y="6"/>
                    <a:pt x="77" y="0"/>
                    <a:pt x="5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55"/>
            <p:cNvSpPr/>
            <p:nvPr/>
          </p:nvSpPr>
          <p:spPr>
            <a:xfrm>
              <a:off x="1769350" y="5163025"/>
              <a:ext cx="262800" cy="312075"/>
            </a:xfrm>
            <a:custGeom>
              <a:rect b="b" l="l" r="r" t="t"/>
              <a:pathLst>
                <a:path extrusionOk="0" h="12483" w="10512">
                  <a:moveTo>
                    <a:pt x="3764" y="1"/>
                  </a:moveTo>
                  <a:lnTo>
                    <a:pt x="0" y="4480"/>
                  </a:lnTo>
                  <a:lnTo>
                    <a:pt x="338" y="4800"/>
                  </a:lnTo>
                  <a:cubicBezTo>
                    <a:pt x="1853" y="6211"/>
                    <a:pt x="8139" y="11868"/>
                    <a:pt x="9469" y="12430"/>
                  </a:cubicBezTo>
                  <a:cubicBezTo>
                    <a:pt x="9554" y="12466"/>
                    <a:pt x="9621" y="12483"/>
                    <a:pt x="9672" y="12483"/>
                  </a:cubicBezTo>
                  <a:cubicBezTo>
                    <a:pt x="10512" y="12483"/>
                    <a:pt x="6979" y="7882"/>
                    <a:pt x="6979" y="7882"/>
                  </a:cubicBezTo>
                  <a:lnTo>
                    <a:pt x="9519" y="4794"/>
                  </a:lnTo>
                  <a:lnTo>
                    <a:pt x="3764" y="1"/>
                  </a:ln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55"/>
            <p:cNvSpPr/>
            <p:nvPr/>
          </p:nvSpPr>
          <p:spPr>
            <a:xfrm>
              <a:off x="1771200" y="5232875"/>
              <a:ext cx="61850" cy="84475"/>
            </a:xfrm>
            <a:custGeom>
              <a:rect b="b" l="l" r="r" t="t"/>
              <a:pathLst>
                <a:path extrusionOk="0" h="3379" w="2474">
                  <a:moveTo>
                    <a:pt x="1342" y="1"/>
                  </a:moveTo>
                  <a:lnTo>
                    <a:pt x="0" y="1609"/>
                  </a:lnTo>
                  <a:lnTo>
                    <a:pt x="2051" y="3379"/>
                  </a:lnTo>
                  <a:cubicBezTo>
                    <a:pt x="2371" y="2821"/>
                    <a:pt x="2473" y="2167"/>
                    <a:pt x="2338" y="1539"/>
                  </a:cubicBezTo>
                  <a:cubicBezTo>
                    <a:pt x="2202" y="919"/>
                    <a:pt x="1860" y="366"/>
                    <a:pt x="13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55"/>
            <p:cNvSpPr/>
            <p:nvPr/>
          </p:nvSpPr>
          <p:spPr>
            <a:xfrm>
              <a:off x="1769350" y="5271975"/>
              <a:ext cx="253800" cy="204150"/>
            </a:xfrm>
            <a:custGeom>
              <a:rect b="b" l="l" r="r" t="t"/>
              <a:pathLst>
                <a:path extrusionOk="0" h="8166" w="10152">
                  <a:moveTo>
                    <a:pt x="116" y="1"/>
                  </a:moveTo>
                  <a:lnTo>
                    <a:pt x="0" y="121"/>
                  </a:lnTo>
                  <a:cubicBezTo>
                    <a:pt x="2660" y="2766"/>
                    <a:pt x="9130" y="8165"/>
                    <a:pt x="9689" y="8165"/>
                  </a:cubicBezTo>
                  <a:cubicBezTo>
                    <a:pt x="9694" y="8165"/>
                    <a:pt x="9699" y="8165"/>
                    <a:pt x="9703" y="8164"/>
                  </a:cubicBezTo>
                  <a:cubicBezTo>
                    <a:pt x="10152" y="8060"/>
                    <a:pt x="8850" y="6138"/>
                    <a:pt x="8850" y="6138"/>
                  </a:cubicBezTo>
                  <a:cubicBezTo>
                    <a:pt x="8785" y="6089"/>
                    <a:pt x="8706" y="6069"/>
                    <a:pt x="8620" y="6069"/>
                  </a:cubicBezTo>
                  <a:cubicBezTo>
                    <a:pt x="8241" y="6069"/>
                    <a:pt x="7724" y="6455"/>
                    <a:pt x="7724" y="6455"/>
                  </a:cubicBezTo>
                  <a:lnTo>
                    <a:pt x="1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55"/>
            <p:cNvSpPr/>
            <p:nvPr/>
          </p:nvSpPr>
          <p:spPr>
            <a:xfrm>
              <a:off x="1770025" y="5270000"/>
              <a:ext cx="244000" cy="203725"/>
            </a:xfrm>
            <a:custGeom>
              <a:rect b="b" l="l" r="r" t="t"/>
              <a:pathLst>
                <a:path extrusionOk="0" h="8149" w="9760">
                  <a:moveTo>
                    <a:pt x="2" y="1"/>
                  </a:moveTo>
                  <a:cubicBezTo>
                    <a:pt x="2" y="1"/>
                    <a:pt x="2" y="1"/>
                    <a:pt x="2" y="1"/>
                  </a:cubicBezTo>
                  <a:cubicBezTo>
                    <a:pt x="1" y="3"/>
                    <a:pt x="32" y="35"/>
                    <a:pt x="91" y="94"/>
                  </a:cubicBezTo>
                  <a:lnTo>
                    <a:pt x="361" y="348"/>
                  </a:lnTo>
                  <a:lnTo>
                    <a:pt x="1370" y="1265"/>
                  </a:lnTo>
                  <a:cubicBezTo>
                    <a:pt x="2225" y="2032"/>
                    <a:pt x="3424" y="3078"/>
                    <a:pt x="4771" y="4204"/>
                  </a:cubicBezTo>
                  <a:cubicBezTo>
                    <a:pt x="6119" y="5329"/>
                    <a:pt x="7362" y="6322"/>
                    <a:pt x="8270" y="7028"/>
                  </a:cubicBezTo>
                  <a:lnTo>
                    <a:pt x="9351" y="7856"/>
                  </a:lnTo>
                  <a:lnTo>
                    <a:pt x="9650" y="8077"/>
                  </a:lnTo>
                  <a:cubicBezTo>
                    <a:pt x="9716" y="8124"/>
                    <a:pt x="9753" y="8149"/>
                    <a:pt x="9758" y="8149"/>
                  </a:cubicBezTo>
                  <a:cubicBezTo>
                    <a:pt x="9758" y="8149"/>
                    <a:pt x="9758" y="8149"/>
                    <a:pt x="9758" y="8148"/>
                  </a:cubicBezTo>
                  <a:cubicBezTo>
                    <a:pt x="9760" y="8146"/>
                    <a:pt x="9726" y="8116"/>
                    <a:pt x="9662" y="8063"/>
                  </a:cubicBezTo>
                  <a:cubicBezTo>
                    <a:pt x="9576" y="7992"/>
                    <a:pt x="9480" y="7915"/>
                    <a:pt x="9374" y="7829"/>
                  </a:cubicBezTo>
                  <a:lnTo>
                    <a:pt x="8311" y="6979"/>
                  </a:lnTo>
                  <a:cubicBezTo>
                    <a:pt x="7412" y="6260"/>
                    <a:pt x="6176" y="5260"/>
                    <a:pt x="4830" y="4136"/>
                  </a:cubicBezTo>
                  <a:cubicBezTo>
                    <a:pt x="3482" y="3010"/>
                    <a:pt x="2279" y="1973"/>
                    <a:pt x="1413" y="1217"/>
                  </a:cubicBezTo>
                  <a:lnTo>
                    <a:pt x="386" y="322"/>
                  </a:lnTo>
                  <a:lnTo>
                    <a:pt x="104" y="81"/>
                  </a:lnTo>
                  <a:cubicBezTo>
                    <a:pt x="41" y="28"/>
                    <a:pt x="7" y="1"/>
                    <a:pt x="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55"/>
            <p:cNvSpPr/>
            <p:nvPr/>
          </p:nvSpPr>
          <p:spPr>
            <a:xfrm>
              <a:off x="1960000" y="5423225"/>
              <a:ext cx="33250" cy="12375"/>
            </a:xfrm>
            <a:custGeom>
              <a:rect b="b" l="l" r="r" t="t"/>
              <a:pathLst>
                <a:path extrusionOk="0" h="495" w="1330">
                  <a:moveTo>
                    <a:pt x="1023" y="0"/>
                  </a:moveTo>
                  <a:cubicBezTo>
                    <a:pt x="904" y="0"/>
                    <a:pt x="758" y="17"/>
                    <a:pt x="604" y="70"/>
                  </a:cubicBezTo>
                  <a:cubicBezTo>
                    <a:pt x="210" y="202"/>
                    <a:pt x="0" y="483"/>
                    <a:pt x="22" y="493"/>
                  </a:cubicBezTo>
                  <a:cubicBezTo>
                    <a:pt x="22" y="494"/>
                    <a:pt x="24" y="494"/>
                    <a:pt x="25" y="494"/>
                  </a:cubicBezTo>
                  <a:cubicBezTo>
                    <a:pt x="59" y="494"/>
                    <a:pt x="280" y="272"/>
                    <a:pt x="633" y="156"/>
                  </a:cubicBezTo>
                  <a:cubicBezTo>
                    <a:pt x="999" y="30"/>
                    <a:pt x="1320" y="82"/>
                    <a:pt x="1324" y="54"/>
                  </a:cubicBezTo>
                  <a:cubicBezTo>
                    <a:pt x="1330" y="41"/>
                    <a:pt x="1208" y="0"/>
                    <a:pt x="102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55"/>
            <p:cNvSpPr/>
            <p:nvPr/>
          </p:nvSpPr>
          <p:spPr>
            <a:xfrm>
              <a:off x="1935850" y="5372775"/>
              <a:ext cx="18000" cy="6075"/>
            </a:xfrm>
            <a:custGeom>
              <a:rect b="b" l="l" r="r" t="t"/>
              <a:pathLst>
                <a:path extrusionOk="0" h="243" w="720">
                  <a:moveTo>
                    <a:pt x="683" y="1"/>
                  </a:moveTo>
                  <a:cubicBezTo>
                    <a:pt x="627" y="1"/>
                    <a:pt x="496" y="30"/>
                    <a:pt x="345" y="78"/>
                  </a:cubicBezTo>
                  <a:cubicBezTo>
                    <a:pt x="152" y="140"/>
                    <a:pt x="0" y="211"/>
                    <a:pt x="8" y="235"/>
                  </a:cubicBezTo>
                  <a:cubicBezTo>
                    <a:pt x="10" y="240"/>
                    <a:pt x="20" y="243"/>
                    <a:pt x="36" y="243"/>
                  </a:cubicBezTo>
                  <a:cubicBezTo>
                    <a:pt x="92" y="243"/>
                    <a:pt x="224" y="213"/>
                    <a:pt x="374" y="165"/>
                  </a:cubicBezTo>
                  <a:cubicBezTo>
                    <a:pt x="567" y="102"/>
                    <a:pt x="719" y="33"/>
                    <a:pt x="711" y="9"/>
                  </a:cubicBezTo>
                  <a:cubicBezTo>
                    <a:pt x="709" y="4"/>
                    <a:pt x="699" y="1"/>
                    <a:pt x="68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55"/>
            <p:cNvSpPr/>
            <p:nvPr/>
          </p:nvSpPr>
          <p:spPr>
            <a:xfrm>
              <a:off x="1929525" y="5361275"/>
              <a:ext cx="15750" cy="2375"/>
            </a:xfrm>
            <a:custGeom>
              <a:rect b="b" l="l" r="r" t="t"/>
              <a:pathLst>
                <a:path extrusionOk="0" h="95" w="630">
                  <a:moveTo>
                    <a:pt x="386" y="1"/>
                  </a:moveTo>
                  <a:cubicBezTo>
                    <a:pt x="363" y="1"/>
                    <a:pt x="338" y="1"/>
                    <a:pt x="313" y="2"/>
                  </a:cubicBezTo>
                  <a:cubicBezTo>
                    <a:pt x="140" y="8"/>
                    <a:pt x="0" y="36"/>
                    <a:pt x="0" y="60"/>
                  </a:cubicBezTo>
                  <a:cubicBezTo>
                    <a:pt x="1" y="80"/>
                    <a:pt x="100" y="95"/>
                    <a:pt x="233" y="95"/>
                  </a:cubicBezTo>
                  <a:cubicBezTo>
                    <a:pt x="260" y="95"/>
                    <a:pt x="288" y="94"/>
                    <a:pt x="317" y="93"/>
                  </a:cubicBezTo>
                  <a:cubicBezTo>
                    <a:pt x="490" y="87"/>
                    <a:pt x="629" y="62"/>
                    <a:pt x="628" y="37"/>
                  </a:cubicBezTo>
                  <a:cubicBezTo>
                    <a:pt x="627" y="15"/>
                    <a:pt x="524" y="1"/>
                    <a:pt x="38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55"/>
            <p:cNvSpPr/>
            <p:nvPr/>
          </p:nvSpPr>
          <p:spPr>
            <a:xfrm>
              <a:off x="1933075" y="5342975"/>
              <a:ext cx="15725" cy="12850"/>
            </a:xfrm>
            <a:custGeom>
              <a:rect b="b" l="l" r="r" t="t"/>
              <a:pathLst>
                <a:path extrusionOk="0" h="514" w="629">
                  <a:moveTo>
                    <a:pt x="24" y="0"/>
                  </a:moveTo>
                  <a:cubicBezTo>
                    <a:pt x="21" y="0"/>
                    <a:pt x="18" y="1"/>
                    <a:pt x="17" y="3"/>
                  </a:cubicBezTo>
                  <a:cubicBezTo>
                    <a:pt x="0" y="22"/>
                    <a:pt x="121" y="152"/>
                    <a:pt x="286" y="291"/>
                  </a:cubicBezTo>
                  <a:cubicBezTo>
                    <a:pt x="436" y="420"/>
                    <a:pt x="571" y="513"/>
                    <a:pt x="606" y="513"/>
                  </a:cubicBezTo>
                  <a:cubicBezTo>
                    <a:pt x="609" y="513"/>
                    <a:pt x="611" y="513"/>
                    <a:pt x="613" y="511"/>
                  </a:cubicBezTo>
                  <a:cubicBezTo>
                    <a:pt x="628" y="492"/>
                    <a:pt x="508" y="363"/>
                    <a:pt x="344" y="222"/>
                  </a:cubicBezTo>
                  <a:cubicBezTo>
                    <a:pt x="193" y="94"/>
                    <a:pt x="57" y="0"/>
                    <a:pt x="2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55"/>
            <p:cNvSpPr/>
            <p:nvPr/>
          </p:nvSpPr>
          <p:spPr>
            <a:xfrm>
              <a:off x="1938425" y="5331325"/>
              <a:ext cx="16775" cy="15625"/>
            </a:xfrm>
            <a:custGeom>
              <a:rect b="b" l="l" r="r" t="t"/>
              <a:pathLst>
                <a:path extrusionOk="0" h="625" w="671">
                  <a:moveTo>
                    <a:pt x="25" y="1"/>
                  </a:moveTo>
                  <a:cubicBezTo>
                    <a:pt x="24" y="1"/>
                    <a:pt x="23" y="1"/>
                    <a:pt x="22" y="2"/>
                  </a:cubicBezTo>
                  <a:cubicBezTo>
                    <a:pt x="0" y="14"/>
                    <a:pt x="92" y="201"/>
                    <a:pt x="275" y="379"/>
                  </a:cubicBezTo>
                  <a:cubicBezTo>
                    <a:pt x="440" y="539"/>
                    <a:pt x="612" y="624"/>
                    <a:pt x="651" y="624"/>
                  </a:cubicBezTo>
                  <a:cubicBezTo>
                    <a:pt x="655" y="624"/>
                    <a:pt x="658" y="623"/>
                    <a:pt x="659" y="621"/>
                  </a:cubicBezTo>
                  <a:cubicBezTo>
                    <a:pt x="671" y="600"/>
                    <a:pt x="511" y="483"/>
                    <a:pt x="338" y="313"/>
                  </a:cubicBezTo>
                  <a:cubicBezTo>
                    <a:pt x="172" y="151"/>
                    <a:pt x="54" y="1"/>
                    <a:pt x="2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55"/>
            <p:cNvSpPr/>
            <p:nvPr/>
          </p:nvSpPr>
          <p:spPr>
            <a:xfrm>
              <a:off x="1950600" y="5367300"/>
              <a:ext cx="36100" cy="19000"/>
            </a:xfrm>
            <a:custGeom>
              <a:rect b="b" l="l" r="r" t="t"/>
              <a:pathLst>
                <a:path extrusionOk="0" h="760" w="1444">
                  <a:moveTo>
                    <a:pt x="578" y="74"/>
                  </a:moveTo>
                  <a:cubicBezTo>
                    <a:pt x="696" y="74"/>
                    <a:pt x="813" y="98"/>
                    <a:pt x="922" y="144"/>
                  </a:cubicBezTo>
                  <a:cubicBezTo>
                    <a:pt x="1084" y="215"/>
                    <a:pt x="1279" y="359"/>
                    <a:pt x="1337" y="542"/>
                  </a:cubicBezTo>
                  <a:cubicBezTo>
                    <a:pt x="1357" y="623"/>
                    <a:pt x="1298" y="671"/>
                    <a:pt x="1216" y="671"/>
                  </a:cubicBezTo>
                  <a:cubicBezTo>
                    <a:pt x="1205" y="671"/>
                    <a:pt x="1194" y="670"/>
                    <a:pt x="1182" y="668"/>
                  </a:cubicBezTo>
                  <a:cubicBezTo>
                    <a:pt x="1088" y="658"/>
                    <a:pt x="990" y="616"/>
                    <a:pt x="900" y="584"/>
                  </a:cubicBezTo>
                  <a:cubicBezTo>
                    <a:pt x="740" y="523"/>
                    <a:pt x="585" y="450"/>
                    <a:pt x="436" y="365"/>
                  </a:cubicBezTo>
                  <a:cubicBezTo>
                    <a:pt x="311" y="293"/>
                    <a:pt x="213" y="228"/>
                    <a:pt x="144" y="182"/>
                  </a:cubicBezTo>
                  <a:lnTo>
                    <a:pt x="144" y="182"/>
                  </a:lnTo>
                  <a:cubicBezTo>
                    <a:pt x="214" y="147"/>
                    <a:pt x="310" y="108"/>
                    <a:pt x="435" y="86"/>
                  </a:cubicBezTo>
                  <a:cubicBezTo>
                    <a:pt x="482" y="78"/>
                    <a:pt x="530" y="74"/>
                    <a:pt x="578" y="74"/>
                  </a:cubicBezTo>
                  <a:close/>
                  <a:moveTo>
                    <a:pt x="608" y="1"/>
                  </a:moveTo>
                  <a:cubicBezTo>
                    <a:pt x="540" y="1"/>
                    <a:pt x="477" y="9"/>
                    <a:pt x="423" y="23"/>
                  </a:cubicBezTo>
                  <a:cubicBezTo>
                    <a:pt x="310" y="48"/>
                    <a:pt x="204" y="93"/>
                    <a:pt x="111" y="160"/>
                  </a:cubicBezTo>
                  <a:lnTo>
                    <a:pt x="111" y="160"/>
                  </a:lnTo>
                  <a:cubicBezTo>
                    <a:pt x="68" y="131"/>
                    <a:pt x="42" y="114"/>
                    <a:pt x="33" y="114"/>
                  </a:cubicBezTo>
                  <a:cubicBezTo>
                    <a:pt x="32" y="114"/>
                    <a:pt x="32" y="114"/>
                    <a:pt x="31" y="115"/>
                  </a:cubicBezTo>
                  <a:cubicBezTo>
                    <a:pt x="29" y="117"/>
                    <a:pt x="47" y="141"/>
                    <a:pt x="86" y="178"/>
                  </a:cubicBezTo>
                  <a:lnTo>
                    <a:pt x="86" y="178"/>
                  </a:lnTo>
                  <a:cubicBezTo>
                    <a:pt x="26" y="224"/>
                    <a:pt x="0" y="257"/>
                    <a:pt x="4" y="261"/>
                  </a:cubicBezTo>
                  <a:cubicBezTo>
                    <a:pt x="4" y="262"/>
                    <a:pt x="5" y="262"/>
                    <a:pt x="6" y="262"/>
                  </a:cubicBezTo>
                  <a:cubicBezTo>
                    <a:pt x="15" y="262"/>
                    <a:pt x="49" y="235"/>
                    <a:pt x="111" y="200"/>
                  </a:cubicBezTo>
                  <a:lnTo>
                    <a:pt x="111" y="200"/>
                  </a:lnTo>
                  <a:cubicBezTo>
                    <a:pt x="173" y="256"/>
                    <a:pt x="271" y="335"/>
                    <a:pt x="404" y="420"/>
                  </a:cubicBezTo>
                  <a:cubicBezTo>
                    <a:pt x="550" y="514"/>
                    <a:pt x="707" y="596"/>
                    <a:pt x="869" y="661"/>
                  </a:cubicBezTo>
                  <a:cubicBezTo>
                    <a:pt x="962" y="696"/>
                    <a:pt x="1054" y="740"/>
                    <a:pt x="1172" y="757"/>
                  </a:cubicBezTo>
                  <a:cubicBezTo>
                    <a:pt x="1187" y="758"/>
                    <a:pt x="1203" y="760"/>
                    <a:pt x="1220" y="760"/>
                  </a:cubicBezTo>
                  <a:cubicBezTo>
                    <a:pt x="1265" y="760"/>
                    <a:pt x="1314" y="751"/>
                    <a:pt x="1360" y="719"/>
                  </a:cubicBezTo>
                  <a:cubicBezTo>
                    <a:pt x="1421" y="674"/>
                    <a:pt x="1443" y="588"/>
                    <a:pt x="1427" y="524"/>
                  </a:cubicBezTo>
                  <a:cubicBezTo>
                    <a:pt x="1264" y="138"/>
                    <a:pt x="893" y="1"/>
                    <a:pt x="60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55"/>
            <p:cNvSpPr/>
            <p:nvPr/>
          </p:nvSpPr>
          <p:spPr>
            <a:xfrm>
              <a:off x="1950275" y="5346475"/>
              <a:ext cx="13000" cy="26175"/>
            </a:xfrm>
            <a:custGeom>
              <a:rect b="b" l="l" r="r" t="t"/>
              <a:pathLst>
                <a:path extrusionOk="0" h="1047" w="520">
                  <a:moveTo>
                    <a:pt x="270" y="1"/>
                  </a:moveTo>
                  <a:cubicBezTo>
                    <a:pt x="197" y="1"/>
                    <a:pt x="126" y="47"/>
                    <a:pt x="99" y="100"/>
                  </a:cubicBezTo>
                  <a:cubicBezTo>
                    <a:pt x="51" y="171"/>
                    <a:pt x="35" y="251"/>
                    <a:pt x="24" y="317"/>
                  </a:cubicBezTo>
                  <a:cubicBezTo>
                    <a:pt x="5" y="440"/>
                    <a:pt x="0" y="563"/>
                    <a:pt x="12" y="687"/>
                  </a:cubicBezTo>
                  <a:cubicBezTo>
                    <a:pt x="33" y="894"/>
                    <a:pt x="88" y="1013"/>
                    <a:pt x="99" y="1013"/>
                  </a:cubicBezTo>
                  <a:cubicBezTo>
                    <a:pt x="99" y="1013"/>
                    <a:pt x="99" y="1013"/>
                    <a:pt x="99" y="1013"/>
                  </a:cubicBezTo>
                  <a:cubicBezTo>
                    <a:pt x="113" y="1010"/>
                    <a:pt x="80" y="886"/>
                    <a:pt x="76" y="684"/>
                  </a:cubicBezTo>
                  <a:cubicBezTo>
                    <a:pt x="74" y="566"/>
                    <a:pt x="84" y="447"/>
                    <a:pt x="106" y="333"/>
                  </a:cubicBezTo>
                  <a:cubicBezTo>
                    <a:pt x="119" y="229"/>
                    <a:pt x="181" y="90"/>
                    <a:pt x="265" y="90"/>
                  </a:cubicBezTo>
                  <a:cubicBezTo>
                    <a:pt x="279" y="90"/>
                    <a:pt x="294" y="94"/>
                    <a:pt x="309" y="102"/>
                  </a:cubicBezTo>
                  <a:cubicBezTo>
                    <a:pt x="409" y="172"/>
                    <a:pt x="427" y="341"/>
                    <a:pt x="423" y="463"/>
                  </a:cubicBezTo>
                  <a:cubicBezTo>
                    <a:pt x="414" y="578"/>
                    <a:pt x="382" y="690"/>
                    <a:pt x="326" y="790"/>
                  </a:cubicBezTo>
                  <a:cubicBezTo>
                    <a:pt x="229" y="965"/>
                    <a:pt x="115" y="1032"/>
                    <a:pt x="125" y="1045"/>
                  </a:cubicBezTo>
                  <a:cubicBezTo>
                    <a:pt x="125" y="1046"/>
                    <a:pt x="126" y="1046"/>
                    <a:pt x="127" y="1046"/>
                  </a:cubicBezTo>
                  <a:cubicBezTo>
                    <a:pt x="145" y="1046"/>
                    <a:pt x="268" y="992"/>
                    <a:pt x="381" y="823"/>
                  </a:cubicBezTo>
                  <a:cubicBezTo>
                    <a:pt x="451" y="717"/>
                    <a:pt x="493" y="595"/>
                    <a:pt x="506" y="470"/>
                  </a:cubicBezTo>
                  <a:cubicBezTo>
                    <a:pt x="509" y="333"/>
                    <a:pt x="519" y="150"/>
                    <a:pt x="355" y="25"/>
                  </a:cubicBezTo>
                  <a:cubicBezTo>
                    <a:pt x="328" y="8"/>
                    <a:pt x="299" y="1"/>
                    <a:pt x="27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55"/>
            <p:cNvSpPr/>
            <p:nvPr/>
          </p:nvSpPr>
          <p:spPr>
            <a:xfrm>
              <a:off x="1805575" y="5233075"/>
              <a:ext cx="30725" cy="83275"/>
            </a:xfrm>
            <a:custGeom>
              <a:rect b="b" l="l" r="r" t="t"/>
              <a:pathLst>
                <a:path extrusionOk="0" h="3331" w="1229">
                  <a:moveTo>
                    <a:pt x="12" y="1"/>
                  </a:moveTo>
                  <a:cubicBezTo>
                    <a:pt x="11" y="1"/>
                    <a:pt x="10" y="1"/>
                    <a:pt x="10" y="1"/>
                  </a:cubicBezTo>
                  <a:cubicBezTo>
                    <a:pt x="0" y="16"/>
                    <a:pt x="188" y="123"/>
                    <a:pt x="423" y="371"/>
                  </a:cubicBezTo>
                  <a:cubicBezTo>
                    <a:pt x="655" y="615"/>
                    <a:pt x="926" y="1018"/>
                    <a:pt x="1031" y="1527"/>
                  </a:cubicBezTo>
                  <a:cubicBezTo>
                    <a:pt x="1135" y="2034"/>
                    <a:pt x="1046" y="2513"/>
                    <a:pt x="928" y="2829"/>
                  </a:cubicBezTo>
                  <a:cubicBezTo>
                    <a:pt x="809" y="3148"/>
                    <a:pt x="680" y="3321"/>
                    <a:pt x="695" y="3330"/>
                  </a:cubicBezTo>
                  <a:cubicBezTo>
                    <a:pt x="695" y="3330"/>
                    <a:pt x="695" y="3330"/>
                    <a:pt x="695" y="3330"/>
                  </a:cubicBezTo>
                  <a:cubicBezTo>
                    <a:pt x="701" y="3330"/>
                    <a:pt x="738" y="3290"/>
                    <a:pt x="792" y="3214"/>
                  </a:cubicBezTo>
                  <a:cubicBezTo>
                    <a:pt x="869" y="3101"/>
                    <a:pt x="935" y="2979"/>
                    <a:pt x="987" y="2852"/>
                  </a:cubicBezTo>
                  <a:cubicBezTo>
                    <a:pt x="1125" y="2534"/>
                    <a:pt x="1228" y="2038"/>
                    <a:pt x="1120" y="1508"/>
                  </a:cubicBezTo>
                  <a:cubicBezTo>
                    <a:pt x="1011" y="978"/>
                    <a:pt x="720" y="563"/>
                    <a:pt x="468" y="326"/>
                  </a:cubicBezTo>
                  <a:cubicBezTo>
                    <a:pt x="370" y="229"/>
                    <a:pt x="262" y="143"/>
                    <a:pt x="145" y="70"/>
                  </a:cubicBezTo>
                  <a:cubicBezTo>
                    <a:pt x="69" y="24"/>
                    <a:pt x="22" y="1"/>
                    <a:pt x="1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55"/>
            <p:cNvSpPr/>
            <p:nvPr/>
          </p:nvSpPr>
          <p:spPr>
            <a:xfrm>
              <a:off x="1820125" y="5185675"/>
              <a:ext cx="51000" cy="58525"/>
            </a:xfrm>
            <a:custGeom>
              <a:rect b="b" l="l" r="r" t="t"/>
              <a:pathLst>
                <a:path extrusionOk="0" h="2341" w="2040">
                  <a:moveTo>
                    <a:pt x="2019" y="0"/>
                  </a:moveTo>
                  <a:cubicBezTo>
                    <a:pt x="1987" y="0"/>
                    <a:pt x="1530" y="504"/>
                    <a:pt x="985" y="1140"/>
                  </a:cubicBezTo>
                  <a:cubicBezTo>
                    <a:pt x="433" y="1786"/>
                    <a:pt x="1" y="2323"/>
                    <a:pt x="20" y="2340"/>
                  </a:cubicBezTo>
                  <a:cubicBezTo>
                    <a:pt x="20" y="2340"/>
                    <a:pt x="20" y="2340"/>
                    <a:pt x="21" y="2340"/>
                  </a:cubicBezTo>
                  <a:cubicBezTo>
                    <a:pt x="52" y="2340"/>
                    <a:pt x="511" y="1836"/>
                    <a:pt x="1055" y="1200"/>
                  </a:cubicBezTo>
                  <a:cubicBezTo>
                    <a:pt x="1607" y="554"/>
                    <a:pt x="2039" y="17"/>
                    <a:pt x="2020" y="1"/>
                  </a:cubicBezTo>
                  <a:cubicBezTo>
                    <a:pt x="2020" y="0"/>
                    <a:pt x="2020" y="0"/>
                    <a:pt x="201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55"/>
            <p:cNvSpPr/>
            <p:nvPr/>
          </p:nvSpPr>
          <p:spPr>
            <a:xfrm>
              <a:off x="1851825" y="5318400"/>
              <a:ext cx="42450" cy="35475"/>
            </a:xfrm>
            <a:custGeom>
              <a:rect b="b" l="l" r="r" t="t"/>
              <a:pathLst>
                <a:path extrusionOk="0" h="1419" w="1698">
                  <a:moveTo>
                    <a:pt x="19" y="0"/>
                  </a:moveTo>
                  <a:cubicBezTo>
                    <a:pt x="18" y="0"/>
                    <a:pt x="17" y="0"/>
                    <a:pt x="17" y="1"/>
                  </a:cubicBezTo>
                  <a:cubicBezTo>
                    <a:pt x="0" y="16"/>
                    <a:pt x="324" y="390"/>
                    <a:pt x="788" y="784"/>
                  </a:cubicBezTo>
                  <a:cubicBezTo>
                    <a:pt x="1234" y="1163"/>
                    <a:pt x="1642" y="1419"/>
                    <a:pt x="1683" y="1419"/>
                  </a:cubicBezTo>
                  <a:cubicBezTo>
                    <a:pt x="1684" y="1419"/>
                    <a:pt x="1685" y="1418"/>
                    <a:pt x="1686" y="1418"/>
                  </a:cubicBezTo>
                  <a:cubicBezTo>
                    <a:pt x="1698" y="1399"/>
                    <a:pt x="1305" y="1106"/>
                    <a:pt x="847" y="715"/>
                  </a:cubicBezTo>
                  <a:cubicBezTo>
                    <a:pt x="399" y="334"/>
                    <a:pt x="55" y="0"/>
                    <a:pt x="1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55"/>
            <p:cNvSpPr/>
            <p:nvPr/>
          </p:nvSpPr>
          <p:spPr>
            <a:xfrm>
              <a:off x="1820450" y="5294825"/>
              <a:ext cx="5050" cy="11350"/>
            </a:xfrm>
            <a:custGeom>
              <a:rect b="b" l="l" r="r" t="t"/>
              <a:pathLst>
                <a:path extrusionOk="0" h="454" w="202">
                  <a:moveTo>
                    <a:pt x="147" y="1"/>
                  </a:moveTo>
                  <a:cubicBezTo>
                    <a:pt x="147" y="1"/>
                    <a:pt x="147" y="1"/>
                    <a:pt x="146" y="1"/>
                  </a:cubicBezTo>
                  <a:cubicBezTo>
                    <a:pt x="120" y="3"/>
                    <a:pt x="111" y="106"/>
                    <a:pt x="77" y="225"/>
                  </a:cubicBezTo>
                  <a:cubicBezTo>
                    <a:pt x="44" y="345"/>
                    <a:pt x="1" y="438"/>
                    <a:pt x="22" y="452"/>
                  </a:cubicBezTo>
                  <a:cubicBezTo>
                    <a:pt x="24" y="453"/>
                    <a:pt x="26" y="454"/>
                    <a:pt x="28" y="454"/>
                  </a:cubicBezTo>
                  <a:cubicBezTo>
                    <a:pt x="54" y="454"/>
                    <a:pt x="130" y="375"/>
                    <a:pt x="164" y="249"/>
                  </a:cubicBezTo>
                  <a:cubicBezTo>
                    <a:pt x="202" y="114"/>
                    <a:pt x="171" y="1"/>
                    <a:pt x="14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55"/>
            <p:cNvSpPr/>
            <p:nvPr/>
          </p:nvSpPr>
          <p:spPr>
            <a:xfrm>
              <a:off x="1823550" y="5272775"/>
              <a:ext cx="2750" cy="9975"/>
            </a:xfrm>
            <a:custGeom>
              <a:rect b="b" l="l" r="r" t="t"/>
              <a:pathLst>
                <a:path extrusionOk="0" h="399" w="110">
                  <a:moveTo>
                    <a:pt x="39" y="1"/>
                  </a:moveTo>
                  <a:cubicBezTo>
                    <a:pt x="39" y="1"/>
                    <a:pt x="38" y="1"/>
                    <a:pt x="38" y="1"/>
                  </a:cubicBezTo>
                  <a:cubicBezTo>
                    <a:pt x="13" y="2"/>
                    <a:pt x="1" y="93"/>
                    <a:pt x="9" y="204"/>
                  </a:cubicBezTo>
                  <a:cubicBezTo>
                    <a:pt x="19" y="312"/>
                    <a:pt x="46" y="398"/>
                    <a:pt x="70" y="398"/>
                  </a:cubicBezTo>
                  <a:cubicBezTo>
                    <a:pt x="71" y="398"/>
                    <a:pt x="71" y="398"/>
                    <a:pt x="71" y="398"/>
                  </a:cubicBezTo>
                  <a:cubicBezTo>
                    <a:pt x="96" y="396"/>
                    <a:pt x="110" y="305"/>
                    <a:pt x="100" y="195"/>
                  </a:cubicBezTo>
                  <a:cubicBezTo>
                    <a:pt x="92" y="87"/>
                    <a:pt x="64" y="1"/>
                    <a:pt x="3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55"/>
            <p:cNvSpPr/>
            <p:nvPr/>
          </p:nvSpPr>
          <p:spPr>
            <a:xfrm>
              <a:off x="1814000" y="5253875"/>
              <a:ext cx="7300" cy="9750"/>
            </a:xfrm>
            <a:custGeom>
              <a:rect b="b" l="l" r="r" t="t"/>
              <a:pathLst>
                <a:path extrusionOk="0" h="390" w="292">
                  <a:moveTo>
                    <a:pt x="28" y="1"/>
                  </a:moveTo>
                  <a:cubicBezTo>
                    <a:pt x="21" y="1"/>
                    <a:pt x="16" y="3"/>
                    <a:pt x="14" y="7"/>
                  </a:cubicBezTo>
                  <a:cubicBezTo>
                    <a:pt x="1" y="31"/>
                    <a:pt x="79" y="93"/>
                    <a:pt x="138" y="193"/>
                  </a:cubicBezTo>
                  <a:cubicBezTo>
                    <a:pt x="200" y="292"/>
                    <a:pt x="222" y="389"/>
                    <a:pt x="247" y="389"/>
                  </a:cubicBezTo>
                  <a:cubicBezTo>
                    <a:pt x="247" y="389"/>
                    <a:pt x="247" y="389"/>
                    <a:pt x="248" y="389"/>
                  </a:cubicBezTo>
                  <a:cubicBezTo>
                    <a:pt x="272" y="389"/>
                    <a:pt x="291" y="269"/>
                    <a:pt x="216" y="146"/>
                  </a:cubicBezTo>
                  <a:cubicBezTo>
                    <a:pt x="153" y="45"/>
                    <a:pt x="63" y="1"/>
                    <a:pt x="2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55"/>
            <p:cNvSpPr/>
            <p:nvPr/>
          </p:nvSpPr>
          <p:spPr>
            <a:xfrm>
              <a:off x="1805325" y="5242100"/>
              <a:ext cx="4050" cy="5425"/>
            </a:xfrm>
            <a:custGeom>
              <a:rect b="b" l="l" r="r" t="t"/>
              <a:pathLst>
                <a:path extrusionOk="0" h="217" w="162">
                  <a:moveTo>
                    <a:pt x="32" y="1"/>
                  </a:moveTo>
                  <a:cubicBezTo>
                    <a:pt x="29" y="1"/>
                    <a:pt x="26" y="2"/>
                    <a:pt x="23" y="3"/>
                  </a:cubicBezTo>
                  <a:cubicBezTo>
                    <a:pt x="1" y="16"/>
                    <a:pt x="9" y="72"/>
                    <a:pt x="41" y="131"/>
                  </a:cubicBezTo>
                  <a:cubicBezTo>
                    <a:pt x="69" y="182"/>
                    <a:pt x="107" y="217"/>
                    <a:pt x="131" y="217"/>
                  </a:cubicBezTo>
                  <a:cubicBezTo>
                    <a:pt x="134" y="217"/>
                    <a:pt x="137" y="216"/>
                    <a:pt x="140" y="214"/>
                  </a:cubicBezTo>
                  <a:cubicBezTo>
                    <a:pt x="162" y="202"/>
                    <a:pt x="153" y="145"/>
                    <a:pt x="121" y="87"/>
                  </a:cubicBezTo>
                  <a:cubicBezTo>
                    <a:pt x="93" y="36"/>
                    <a:pt x="56" y="1"/>
                    <a:pt x="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55"/>
            <p:cNvSpPr/>
            <p:nvPr/>
          </p:nvSpPr>
          <p:spPr>
            <a:xfrm>
              <a:off x="1785100" y="3256650"/>
              <a:ext cx="1037700" cy="2104025"/>
            </a:xfrm>
            <a:custGeom>
              <a:rect b="b" l="l" r="r" t="t"/>
              <a:pathLst>
                <a:path extrusionOk="0" h="84161" w="41508">
                  <a:moveTo>
                    <a:pt x="37559" y="1"/>
                  </a:moveTo>
                  <a:lnTo>
                    <a:pt x="21937" y="467"/>
                  </a:lnTo>
                  <a:cubicBezTo>
                    <a:pt x="21937" y="467"/>
                    <a:pt x="19443" y="11018"/>
                    <a:pt x="20147" y="13105"/>
                  </a:cubicBezTo>
                  <a:cubicBezTo>
                    <a:pt x="20853" y="15193"/>
                    <a:pt x="25422" y="16400"/>
                    <a:pt x="25422" y="16400"/>
                  </a:cubicBezTo>
                  <a:lnTo>
                    <a:pt x="25268" y="45293"/>
                  </a:lnTo>
                  <a:lnTo>
                    <a:pt x="0" y="76525"/>
                  </a:lnTo>
                  <a:lnTo>
                    <a:pt x="9331" y="84161"/>
                  </a:lnTo>
                  <a:cubicBezTo>
                    <a:pt x="9331" y="84161"/>
                    <a:pt x="36685" y="52869"/>
                    <a:pt x="39096" y="47203"/>
                  </a:cubicBezTo>
                  <a:cubicBezTo>
                    <a:pt x="41507" y="41537"/>
                    <a:pt x="37559" y="1"/>
                    <a:pt x="3755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55"/>
            <p:cNvSpPr/>
            <p:nvPr/>
          </p:nvSpPr>
          <p:spPr>
            <a:xfrm>
              <a:off x="2122375" y="3160775"/>
              <a:ext cx="564675" cy="2195525"/>
            </a:xfrm>
            <a:custGeom>
              <a:rect b="b" l="l" r="r" t="t"/>
              <a:pathLst>
                <a:path extrusionOk="0" h="87821" w="22587">
                  <a:moveTo>
                    <a:pt x="21351" y="0"/>
                  </a:moveTo>
                  <a:lnTo>
                    <a:pt x="579" y="2071"/>
                  </a:lnTo>
                  <a:lnTo>
                    <a:pt x="265" y="7846"/>
                  </a:lnTo>
                  <a:cubicBezTo>
                    <a:pt x="1" y="12818"/>
                    <a:pt x="1919" y="15047"/>
                    <a:pt x="3282" y="16348"/>
                  </a:cubicBezTo>
                  <a:lnTo>
                    <a:pt x="9732" y="87821"/>
                  </a:lnTo>
                  <a:lnTo>
                    <a:pt x="22587" y="87755"/>
                  </a:lnTo>
                  <a:lnTo>
                    <a:pt x="21351"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55"/>
            <p:cNvSpPr/>
            <p:nvPr/>
          </p:nvSpPr>
          <p:spPr>
            <a:xfrm>
              <a:off x="2317175" y="3604775"/>
              <a:ext cx="124300" cy="906350"/>
            </a:xfrm>
            <a:custGeom>
              <a:rect b="b" l="l" r="r" t="t"/>
              <a:pathLst>
                <a:path extrusionOk="0" h="36254" w="4972">
                  <a:moveTo>
                    <a:pt x="2431" y="0"/>
                  </a:moveTo>
                  <a:cubicBezTo>
                    <a:pt x="2422" y="2"/>
                    <a:pt x="2420" y="134"/>
                    <a:pt x="2426" y="387"/>
                  </a:cubicBezTo>
                  <a:cubicBezTo>
                    <a:pt x="2436" y="667"/>
                    <a:pt x="2449" y="1033"/>
                    <a:pt x="2463" y="1493"/>
                  </a:cubicBezTo>
                  <a:cubicBezTo>
                    <a:pt x="2505" y="2451"/>
                    <a:pt x="2579" y="3839"/>
                    <a:pt x="2692" y="5552"/>
                  </a:cubicBezTo>
                  <a:cubicBezTo>
                    <a:pt x="2916" y="8979"/>
                    <a:pt x="3293" y="13708"/>
                    <a:pt x="3760" y="18928"/>
                  </a:cubicBezTo>
                  <a:cubicBezTo>
                    <a:pt x="4123" y="22895"/>
                    <a:pt x="4463" y="26577"/>
                    <a:pt x="4741" y="29617"/>
                  </a:cubicBezTo>
                  <a:lnTo>
                    <a:pt x="4741" y="29617"/>
                  </a:lnTo>
                  <a:lnTo>
                    <a:pt x="1279" y="34412"/>
                  </a:lnTo>
                  <a:cubicBezTo>
                    <a:pt x="879" y="34977"/>
                    <a:pt x="561" y="35429"/>
                    <a:pt x="324" y="35763"/>
                  </a:cubicBezTo>
                  <a:cubicBezTo>
                    <a:pt x="226" y="35907"/>
                    <a:pt x="146" y="36025"/>
                    <a:pt x="80" y="36123"/>
                  </a:cubicBezTo>
                  <a:cubicBezTo>
                    <a:pt x="26" y="36206"/>
                    <a:pt x="1" y="36250"/>
                    <a:pt x="6" y="36253"/>
                  </a:cubicBezTo>
                  <a:cubicBezTo>
                    <a:pt x="6" y="36254"/>
                    <a:pt x="6" y="36254"/>
                    <a:pt x="6" y="36254"/>
                  </a:cubicBezTo>
                  <a:cubicBezTo>
                    <a:pt x="13" y="36254"/>
                    <a:pt x="48" y="36216"/>
                    <a:pt x="107" y="36144"/>
                  </a:cubicBezTo>
                  <a:lnTo>
                    <a:pt x="378" y="35803"/>
                  </a:lnTo>
                  <a:cubicBezTo>
                    <a:pt x="626" y="35478"/>
                    <a:pt x="962" y="35037"/>
                    <a:pt x="1382" y="34487"/>
                  </a:cubicBezTo>
                  <a:lnTo>
                    <a:pt x="4946" y="29716"/>
                  </a:lnTo>
                  <a:lnTo>
                    <a:pt x="4971" y="29684"/>
                  </a:lnTo>
                  <a:lnTo>
                    <a:pt x="4968" y="29649"/>
                  </a:lnTo>
                  <a:cubicBezTo>
                    <a:pt x="4737" y="26587"/>
                    <a:pt x="4380" y="22900"/>
                    <a:pt x="4031" y="18904"/>
                  </a:cubicBezTo>
                  <a:cubicBezTo>
                    <a:pt x="3564" y="13685"/>
                    <a:pt x="3156" y="8960"/>
                    <a:pt x="2885" y="5539"/>
                  </a:cubicBezTo>
                  <a:cubicBezTo>
                    <a:pt x="2753" y="3850"/>
                    <a:pt x="2646" y="2472"/>
                    <a:pt x="2570" y="1485"/>
                  </a:cubicBezTo>
                  <a:cubicBezTo>
                    <a:pt x="2533" y="1028"/>
                    <a:pt x="2503" y="662"/>
                    <a:pt x="2480" y="384"/>
                  </a:cubicBezTo>
                  <a:cubicBezTo>
                    <a:pt x="2457" y="132"/>
                    <a:pt x="2441" y="0"/>
                    <a:pt x="243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55"/>
            <p:cNvSpPr/>
            <p:nvPr/>
          </p:nvSpPr>
          <p:spPr>
            <a:xfrm>
              <a:off x="2247375" y="3569200"/>
              <a:ext cx="168900" cy="35975"/>
            </a:xfrm>
            <a:custGeom>
              <a:rect b="b" l="l" r="r" t="t"/>
              <a:pathLst>
                <a:path extrusionOk="0" h="1439" w="6756">
                  <a:moveTo>
                    <a:pt x="66" y="1"/>
                  </a:moveTo>
                  <a:cubicBezTo>
                    <a:pt x="38" y="1"/>
                    <a:pt x="22" y="4"/>
                    <a:pt x="20" y="11"/>
                  </a:cubicBezTo>
                  <a:cubicBezTo>
                    <a:pt x="1" y="82"/>
                    <a:pt x="1480" y="526"/>
                    <a:pt x="3340" y="917"/>
                  </a:cubicBezTo>
                  <a:cubicBezTo>
                    <a:pt x="4936" y="1253"/>
                    <a:pt x="6290" y="1439"/>
                    <a:pt x="6650" y="1439"/>
                  </a:cubicBezTo>
                  <a:cubicBezTo>
                    <a:pt x="6710" y="1439"/>
                    <a:pt x="6742" y="1434"/>
                    <a:pt x="6744" y="1423"/>
                  </a:cubicBezTo>
                  <a:cubicBezTo>
                    <a:pt x="6756" y="1348"/>
                    <a:pt x="5249" y="1040"/>
                    <a:pt x="3396" y="651"/>
                  </a:cubicBezTo>
                  <a:cubicBezTo>
                    <a:pt x="1721" y="301"/>
                    <a:pt x="332" y="1"/>
                    <a:pt x="6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55"/>
            <p:cNvSpPr/>
            <p:nvPr/>
          </p:nvSpPr>
          <p:spPr>
            <a:xfrm>
              <a:off x="2459700" y="4323825"/>
              <a:ext cx="176775" cy="30150"/>
            </a:xfrm>
            <a:custGeom>
              <a:rect b="b" l="l" r="r" t="t"/>
              <a:pathLst>
                <a:path extrusionOk="0" h="1206" w="7071">
                  <a:moveTo>
                    <a:pt x="2980" y="1"/>
                  </a:moveTo>
                  <a:cubicBezTo>
                    <a:pt x="2210" y="1"/>
                    <a:pt x="1522" y="111"/>
                    <a:pt x="1014" y="250"/>
                  </a:cubicBezTo>
                  <a:cubicBezTo>
                    <a:pt x="369" y="423"/>
                    <a:pt x="1" y="612"/>
                    <a:pt x="13" y="641"/>
                  </a:cubicBezTo>
                  <a:cubicBezTo>
                    <a:pt x="14" y="647"/>
                    <a:pt x="23" y="650"/>
                    <a:pt x="38" y="650"/>
                  </a:cubicBezTo>
                  <a:cubicBezTo>
                    <a:pt x="220" y="650"/>
                    <a:pt x="1351" y="264"/>
                    <a:pt x="2856" y="264"/>
                  </a:cubicBezTo>
                  <a:cubicBezTo>
                    <a:pt x="3090" y="264"/>
                    <a:pt x="3333" y="273"/>
                    <a:pt x="3583" y="295"/>
                  </a:cubicBezTo>
                  <a:cubicBezTo>
                    <a:pt x="5485" y="433"/>
                    <a:pt x="6884" y="1206"/>
                    <a:pt x="7041" y="1206"/>
                  </a:cubicBezTo>
                  <a:cubicBezTo>
                    <a:pt x="7049" y="1206"/>
                    <a:pt x="7053" y="1204"/>
                    <a:pt x="7055" y="1200"/>
                  </a:cubicBezTo>
                  <a:cubicBezTo>
                    <a:pt x="7070" y="1174"/>
                    <a:pt x="6736" y="928"/>
                    <a:pt x="6127" y="655"/>
                  </a:cubicBezTo>
                  <a:cubicBezTo>
                    <a:pt x="5520" y="381"/>
                    <a:pt x="4625" y="108"/>
                    <a:pt x="3604" y="25"/>
                  </a:cubicBezTo>
                  <a:cubicBezTo>
                    <a:pt x="3392" y="9"/>
                    <a:pt x="3183" y="1"/>
                    <a:pt x="298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55"/>
            <p:cNvSpPr/>
            <p:nvPr/>
          </p:nvSpPr>
          <p:spPr>
            <a:xfrm>
              <a:off x="2338725" y="4455475"/>
              <a:ext cx="412175" cy="537875"/>
            </a:xfrm>
            <a:custGeom>
              <a:rect b="b" l="l" r="r" t="t"/>
              <a:pathLst>
                <a:path extrusionOk="0" h="21515" w="16487">
                  <a:moveTo>
                    <a:pt x="16426" y="0"/>
                  </a:moveTo>
                  <a:cubicBezTo>
                    <a:pt x="16333" y="0"/>
                    <a:pt x="12635" y="4761"/>
                    <a:pt x="8136" y="10675"/>
                  </a:cubicBezTo>
                  <a:cubicBezTo>
                    <a:pt x="3615" y="16617"/>
                    <a:pt x="1" y="21469"/>
                    <a:pt x="60" y="21514"/>
                  </a:cubicBezTo>
                  <a:cubicBezTo>
                    <a:pt x="61" y="21515"/>
                    <a:pt x="61" y="21515"/>
                    <a:pt x="61" y="21515"/>
                  </a:cubicBezTo>
                  <a:cubicBezTo>
                    <a:pt x="155" y="21515"/>
                    <a:pt x="3855" y="16751"/>
                    <a:pt x="8351" y="10839"/>
                  </a:cubicBezTo>
                  <a:cubicBezTo>
                    <a:pt x="12870" y="4899"/>
                    <a:pt x="16487" y="46"/>
                    <a:pt x="16427" y="0"/>
                  </a:cubicBezTo>
                  <a:cubicBezTo>
                    <a:pt x="16427" y="0"/>
                    <a:pt x="16427" y="0"/>
                    <a:pt x="16426"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55"/>
            <p:cNvSpPr/>
            <p:nvPr/>
          </p:nvSpPr>
          <p:spPr>
            <a:xfrm>
              <a:off x="2543475" y="3306650"/>
              <a:ext cx="163000" cy="63225"/>
            </a:xfrm>
            <a:custGeom>
              <a:rect b="b" l="l" r="r" t="t"/>
              <a:pathLst>
                <a:path extrusionOk="0" h="2529" w="6520">
                  <a:moveTo>
                    <a:pt x="28" y="1"/>
                  </a:moveTo>
                  <a:cubicBezTo>
                    <a:pt x="27" y="1"/>
                    <a:pt x="26" y="1"/>
                    <a:pt x="25" y="1"/>
                  </a:cubicBezTo>
                  <a:cubicBezTo>
                    <a:pt x="0" y="5"/>
                    <a:pt x="79" y="480"/>
                    <a:pt x="534" y="1086"/>
                  </a:cubicBezTo>
                  <a:cubicBezTo>
                    <a:pt x="971" y="1683"/>
                    <a:pt x="1860" y="2382"/>
                    <a:pt x="3032" y="2511"/>
                  </a:cubicBezTo>
                  <a:cubicBezTo>
                    <a:pt x="3150" y="2523"/>
                    <a:pt x="3267" y="2529"/>
                    <a:pt x="3383" y="2529"/>
                  </a:cubicBezTo>
                  <a:cubicBezTo>
                    <a:pt x="4406" y="2529"/>
                    <a:pt x="5277" y="2082"/>
                    <a:pt x="5772" y="1639"/>
                  </a:cubicBezTo>
                  <a:cubicBezTo>
                    <a:pt x="6343" y="1141"/>
                    <a:pt x="6520" y="692"/>
                    <a:pt x="6496" y="684"/>
                  </a:cubicBezTo>
                  <a:cubicBezTo>
                    <a:pt x="6494" y="683"/>
                    <a:pt x="6493" y="682"/>
                    <a:pt x="6491" y="682"/>
                  </a:cubicBezTo>
                  <a:cubicBezTo>
                    <a:pt x="6439" y="682"/>
                    <a:pt x="6203" y="1071"/>
                    <a:pt x="5652" y="1490"/>
                  </a:cubicBezTo>
                  <a:cubicBezTo>
                    <a:pt x="5156" y="1874"/>
                    <a:pt x="4340" y="2259"/>
                    <a:pt x="3403" y="2259"/>
                  </a:cubicBezTo>
                  <a:cubicBezTo>
                    <a:pt x="3291" y="2259"/>
                    <a:pt x="3176" y="2253"/>
                    <a:pt x="3061" y="2242"/>
                  </a:cubicBezTo>
                  <a:cubicBezTo>
                    <a:pt x="1983" y="2123"/>
                    <a:pt x="1135" y="1503"/>
                    <a:pt x="683" y="966"/>
                  </a:cubicBezTo>
                  <a:cubicBezTo>
                    <a:pt x="224" y="434"/>
                    <a:pt x="77" y="1"/>
                    <a:pt x="2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55"/>
            <p:cNvSpPr/>
            <p:nvPr/>
          </p:nvSpPr>
          <p:spPr>
            <a:xfrm>
              <a:off x="2176900" y="1804100"/>
              <a:ext cx="89900" cy="390875"/>
            </a:xfrm>
            <a:custGeom>
              <a:rect b="b" l="l" r="r" t="t"/>
              <a:pathLst>
                <a:path extrusionOk="0" h="15635" w="3596">
                  <a:moveTo>
                    <a:pt x="2987" y="0"/>
                  </a:moveTo>
                  <a:cubicBezTo>
                    <a:pt x="1056" y="2144"/>
                    <a:pt x="1" y="5057"/>
                    <a:pt x="113" y="7940"/>
                  </a:cubicBezTo>
                  <a:cubicBezTo>
                    <a:pt x="225" y="10824"/>
                    <a:pt x="1503" y="13647"/>
                    <a:pt x="3596" y="15634"/>
                  </a:cubicBezTo>
                  <a:lnTo>
                    <a:pt x="2987"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55"/>
            <p:cNvSpPr/>
            <p:nvPr/>
          </p:nvSpPr>
          <p:spPr>
            <a:xfrm>
              <a:off x="2002025" y="2399600"/>
              <a:ext cx="206125" cy="409350"/>
            </a:xfrm>
            <a:custGeom>
              <a:rect b="b" l="l" r="r" t="t"/>
              <a:pathLst>
                <a:path extrusionOk="0" h="16374" w="8245">
                  <a:moveTo>
                    <a:pt x="3372" y="0"/>
                  </a:moveTo>
                  <a:cubicBezTo>
                    <a:pt x="3372" y="0"/>
                    <a:pt x="579" y="3154"/>
                    <a:pt x="1" y="15220"/>
                  </a:cubicBezTo>
                  <a:cubicBezTo>
                    <a:pt x="1" y="15220"/>
                    <a:pt x="6077" y="16373"/>
                    <a:pt x="7704" y="16373"/>
                  </a:cubicBezTo>
                  <a:cubicBezTo>
                    <a:pt x="7938" y="16373"/>
                    <a:pt x="8080" y="16349"/>
                    <a:pt x="8099" y="16295"/>
                  </a:cubicBezTo>
                  <a:cubicBezTo>
                    <a:pt x="8244" y="15860"/>
                    <a:pt x="3372" y="0"/>
                    <a:pt x="3372" y="0"/>
                  </a:cubicBez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55"/>
            <p:cNvSpPr/>
            <p:nvPr/>
          </p:nvSpPr>
          <p:spPr>
            <a:xfrm>
              <a:off x="2052550" y="2251325"/>
              <a:ext cx="909800" cy="1026800"/>
            </a:xfrm>
            <a:custGeom>
              <a:rect b="b" l="l" r="r" t="t"/>
              <a:pathLst>
                <a:path extrusionOk="0" h="41072" w="36392">
                  <a:moveTo>
                    <a:pt x="33465" y="0"/>
                  </a:moveTo>
                  <a:cubicBezTo>
                    <a:pt x="28040" y="917"/>
                    <a:pt x="19840" y="1937"/>
                    <a:pt x="19840" y="1937"/>
                  </a:cubicBezTo>
                  <a:lnTo>
                    <a:pt x="18619" y="2040"/>
                  </a:lnTo>
                  <a:cubicBezTo>
                    <a:pt x="18619" y="2040"/>
                    <a:pt x="10154" y="2482"/>
                    <a:pt x="9974" y="2503"/>
                  </a:cubicBezTo>
                  <a:cubicBezTo>
                    <a:pt x="6432" y="2932"/>
                    <a:pt x="2313" y="3203"/>
                    <a:pt x="806" y="6992"/>
                  </a:cubicBezTo>
                  <a:cubicBezTo>
                    <a:pt x="1" y="9019"/>
                    <a:pt x="766" y="12062"/>
                    <a:pt x="2080" y="15198"/>
                  </a:cubicBezTo>
                  <a:lnTo>
                    <a:pt x="5211" y="24829"/>
                  </a:lnTo>
                  <a:cubicBezTo>
                    <a:pt x="6461" y="30124"/>
                    <a:pt x="4466" y="29872"/>
                    <a:pt x="3372" y="35200"/>
                  </a:cubicBezTo>
                  <a:cubicBezTo>
                    <a:pt x="3206" y="36007"/>
                    <a:pt x="2622" y="40332"/>
                    <a:pt x="2639" y="41072"/>
                  </a:cubicBezTo>
                  <a:lnTo>
                    <a:pt x="27054" y="41072"/>
                  </a:lnTo>
                  <a:lnTo>
                    <a:pt x="26660" y="37257"/>
                  </a:lnTo>
                  <a:cubicBezTo>
                    <a:pt x="26660" y="37257"/>
                    <a:pt x="23870" y="22747"/>
                    <a:pt x="23890" y="22556"/>
                  </a:cubicBezTo>
                  <a:lnTo>
                    <a:pt x="24330" y="21631"/>
                  </a:lnTo>
                  <a:cubicBezTo>
                    <a:pt x="25482" y="19210"/>
                    <a:pt x="25522" y="16407"/>
                    <a:pt x="24437" y="13954"/>
                  </a:cubicBezTo>
                  <a:lnTo>
                    <a:pt x="36392" y="9866"/>
                  </a:lnTo>
                  <a:lnTo>
                    <a:pt x="33465" y="0"/>
                  </a:ln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55"/>
            <p:cNvSpPr/>
            <p:nvPr/>
          </p:nvSpPr>
          <p:spPr>
            <a:xfrm>
              <a:off x="2616175" y="2501850"/>
              <a:ext cx="343525" cy="122050"/>
            </a:xfrm>
            <a:custGeom>
              <a:rect b="b" l="l" r="r" t="t"/>
              <a:pathLst>
                <a:path extrusionOk="0" h="4882" w="13741">
                  <a:moveTo>
                    <a:pt x="13720" y="1"/>
                  </a:moveTo>
                  <a:cubicBezTo>
                    <a:pt x="13668" y="1"/>
                    <a:pt x="13477" y="45"/>
                    <a:pt x="13173" y="126"/>
                  </a:cubicBezTo>
                  <a:cubicBezTo>
                    <a:pt x="12816" y="222"/>
                    <a:pt x="12302" y="370"/>
                    <a:pt x="11670" y="556"/>
                  </a:cubicBezTo>
                  <a:cubicBezTo>
                    <a:pt x="10405" y="932"/>
                    <a:pt x="8662" y="1461"/>
                    <a:pt x="6743" y="2075"/>
                  </a:cubicBezTo>
                  <a:cubicBezTo>
                    <a:pt x="4822" y="2690"/>
                    <a:pt x="3108" y="3331"/>
                    <a:pt x="1904" y="3883"/>
                  </a:cubicBezTo>
                  <a:cubicBezTo>
                    <a:pt x="1300" y="4152"/>
                    <a:pt x="823" y="4399"/>
                    <a:pt x="497" y="4575"/>
                  </a:cubicBezTo>
                  <a:cubicBezTo>
                    <a:pt x="175" y="4755"/>
                    <a:pt x="1" y="4863"/>
                    <a:pt x="9" y="4879"/>
                  </a:cubicBezTo>
                  <a:cubicBezTo>
                    <a:pt x="10" y="4881"/>
                    <a:pt x="13" y="4882"/>
                    <a:pt x="16" y="4882"/>
                  </a:cubicBezTo>
                  <a:cubicBezTo>
                    <a:pt x="54" y="4882"/>
                    <a:pt x="239" y="4806"/>
                    <a:pt x="544" y="4669"/>
                  </a:cubicBezTo>
                  <a:cubicBezTo>
                    <a:pt x="883" y="4525"/>
                    <a:pt x="1369" y="4305"/>
                    <a:pt x="1979" y="4058"/>
                  </a:cubicBezTo>
                  <a:cubicBezTo>
                    <a:pt x="3196" y="3556"/>
                    <a:pt x="4909" y="2947"/>
                    <a:pt x="6826" y="2333"/>
                  </a:cubicBezTo>
                  <a:cubicBezTo>
                    <a:pt x="8742" y="1721"/>
                    <a:pt x="10477" y="1161"/>
                    <a:pt x="11727" y="740"/>
                  </a:cubicBezTo>
                  <a:cubicBezTo>
                    <a:pt x="12354" y="529"/>
                    <a:pt x="12857" y="354"/>
                    <a:pt x="13205" y="228"/>
                  </a:cubicBezTo>
                  <a:cubicBezTo>
                    <a:pt x="13552" y="100"/>
                    <a:pt x="13741" y="22"/>
                    <a:pt x="13735" y="5"/>
                  </a:cubicBezTo>
                  <a:cubicBezTo>
                    <a:pt x="13734" y="2"/>
                    <a:pt x="13729" y="1"/>
                    <a:pt x="1372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55"/>
            <p:cNvSpPr/>
            <p:nvPr/>
          </p:nvSpPr>
          <p:spPr>
            <a:xfrm>
              <a:off x="2117975" y="2367250"/>
              <a:ext cx="806125" cy="6800"/>
            </a:xfrm>
            <a:custGeom>
              <a:rect b="b" l="l" r="r" t="t"/>
              <a:pathLst>
                <a:path extrusionOk="0" h="272" w="32245">
                  <a:moveTo>
                    <a:pt x="16122" y="0"/>
                  </a:moveTo>
                  <a:cubicBezTo>
                    <a:pt x="7217" y="0"/>
                    <a:pt x="0" y="61"/>
                    <a:pt x="0" y="137"/>
                  </a:cubicBezTo>
                  <a:cubicBezTo>
                    <a:pt x="0" y="211"/>
                    <a:pt x="7217" y="271"/>
                    <a:pt x="16122" y="271"/>
                  </a:cubicBezTo>
                  <a:cubicBezTo>
                    <a:pt x="25026" y="271"/>
                    <a:pt x="32245" y="211"/>
                    <a:pt x="32245" y="137"/>
                  </a:cubicBezTo>
                  <a:cubicBezTo>
                    <a:pt x="32245" y="61"/>
                    <a:pt x="25026" y="0"/>
                    <a:pt x="16122"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55"/>
            <p:cNvSpPr/>
            <p:nvPr/>
          </p:nvSpPr>
          <p:spPr>
            <a:xfrm>
              <a:off x="2045625" y="2487125"/>
              <a:ext cx="897075" cy="6825"/>
            </a:xfrm>
            <a:custGeom>
              <a:rect b="b" l="l" r="r" t="t"/>
              <a:pathLst>
                <a:path extrusionOk="0" h="273" w="35883">
                  <a:moveTo>
                    <a:pt x="17942" y="0"/>
                  </a:moveTo>
                  <a:cubicBezTo>
                    <a:pt x="8032" y="0"/>
                    <a:pt x="1" y="61"/>
                    <a:pt x="1" y="136"/>
                  </a:cubicBezTo>
                  <a:cubicBezTo>
                    <a:pt x="1" y="212"/>
                    <a:pt x="8032" y="272"/>
                    <a:pt x="17942" y="272"/>
                  </a:cubicBezTo>
                  <a:cubicBezTo>
                    <a:pt x="27849" y="272"/>
                    <a:pt x="35882" y="210"/>
                    <a:pt x="35882" y="136"/>
                  </a:cubicBezTo>
                  <a:cubicBezTo>
                    <a:pt x="35882" y="61"/>
                    <a:pt x="27849" y="0"/>
                    <a:pt x="17942"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55"/>
            <p:cNvSpPr/>
            <p:nvPr/>
          </p:nvSpPr>
          <p:spPr>
            <a:xfrm>
              <a:off x="2020800" y="2623550"/>
              <a:ext cx="74800" cy="6800"/>
            </a:xfrm>
            <a:custGeom>
              <a:rect b="b" l="l" r="r" t="t"/>
              <a:pathLst>
                <a:path extrusionOk="0" h="272" w="2992">
                  <a:moveTo>
                    <a:pt x="1496" y="1"/>
                  </a:moveTo>
                  <a:cubicBezTo>
                    <a:pt x="670" y="1"/>
                    <a:pt x="1" y="61"/>
                    <a:pt x="1" y="137"/>
                  </a:cubicBezTo>
                  <a:cubicBezTo>
                    <a:pt x="1" y="211"/>
                    <a:pt x="670" y="271"/>
                    <a:pt x="1496" y="271"/>
                  </a:cubicBezTo>
                  <a:cubicBezTo>
                    <a:pt x="2322" y="271"/>
                    <a:pt x="2992" y="211"/>
                    <a:pt x="2992" y="137"/>
                  </a:cubicBezTo>
                  <a:cubicBezTo>
                    <a:pt x="2992" y="61"/>
                    <a:pt x="2322" y="1"/>
                    <a:pt x="1496"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55"/>
            <p:cNvSpPr/>
            <p:nvPr/>
          </p:nvSpPr>
          <p:spPr>
            <a:xfrm>
              <a:off x="2095575" y="2627675"/>
              <a:ext cx="586700" cy="6825"/>
            </a:xfrm>
            <a:custGeom>
              <a:rect b="b" l="l" r="r" t="t"/>
              <a:pathLst>
                <a:path extrusionOk="0" h="273" w="23468">
                  <a:moveTo>
                    <a:pt x="11734" y="0"/>
                  </a:moveTo>
                  <a:cubicBezTo>
                    <a:pt x="5253" y="0"/>
                    <a:pt x="1" y="61"/>
                    <a:pt x="1" y="136"/>
                  </a:cubicBezTo>
                  <a:cubicBezTo>
                    <a:pt x="1" y="212"/>
                    <a:pt x="5253" y="272"/>
                    <a:pt x="11734" y="272"/>
                  </a:cubicBezTo>
                  <a:cubicBezTo>
                    <a:pt x="18213" y="272"/>
                    <a:pt x="23468" y="212"/>
                    <a:pt x="23468" y="136"/>
                  </a:cubicBezTo>
                  <a:cubicBezTo>
                    <a:pt x="23468" y="61"/>
                    <a:pt x="18213" y="0"/>
                    <a:pt x="11734"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55"/>
            <p:cNvSpPr/>
            <p:nvPr/>
          </p:nvSpPr>
          <p:spPr>
            <a:xfrm>
              <a:off x="2142775" y="2768250"/>
              <a:ext cx="526550" cy="6800"/>
            </a:xfrm>
            <a:custGeom>
              <a:rect b="b" l="l" r="r" t="t"/>
              <a:pathLst>
                <a:path extrusionOk="0" h="272" w="21062">
                  <a:moveTo>
                    <a:pt x="10531" y="0"/>
                  </a:moveTo>
                  <a:cubicBezTo>
                    <a:pt x="4715" y="0"/>
                    <a:pt x="0" y="60"/>
                    <a:pt x="0" y="135"/>
                  </a:cubicBezTo>
                  <a:cubicBezTo>
                    <a:pt x="0" y="211"/>
                    <a:pt x="4716" y="271"/>
                    <a:pt x="10531" y="271"/>
                  </a:cubicBezTo>
                  <a:cubicBezTo>
                    <a:pt x="16347" y="271"/>
                    <a:pt x="21062" y="211"/>
                    <a:pt x="21062" y="135"/>
                  </a:cubicBezTo>
                  <a:cubicBezTo>
                    <a:pt x="21062" y="60"/>
                    <a:pt x="16348" y="0"/>
                    <a:pt x="10531"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55"/>
            <p:cNvSpPr/>
            <p:nvPr/>
          </p:nvSpPr>
          <p:spPr>
            <a:xfrm>
              <a:off x="2188250" y="2898450"/>
              <a:ext cx="477250" cy="6825"/>
            </a:xfrm>
            <a:custGeom>
              <a:rect b="b" l="l" r="r" t="t"/>
              <a:pathLst>
                <a:path extrusionOk="0" h="273" w="19090">
                  <a:moveTo>
                    <a:pt x="9546" y="0"/>
                  </a:moveTo>
                  <a:cubicBezTo>
                    <a:pt x="4273" y="0"/>
                    <a:pt x="0" y="61"/>
                    <a:pt x="0" y="136"/>
                  </a:cubicBezTo>
                  <a:cubicBezTo>
                    <a:pt x="0" y="212"/>
                    <a:pt x="4275" y="272"/>
                    <a:pt x="9546" y="272"/>
                  </a:cubicBezTo>
                  <a:cubicBezTo>
                    <a:pt x="14817" y="272"/>
                    <a:pt x="19090" y="210"/>
                    <a:pt x="19090" y="136"/>
                  </a:cubicBezTo>
                  <a:cubicBezTo>
                    <a:pt x="19090" y="61"/>
                    <a:pt x="14818" y="0"/>
                    <a:pt x="9546"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55"/>
            <p:cNvSpPr/>
            <p:nvPr/>
          </p:nvSpPr>
          <p:spPr>
            <a:xfrm>
              <a:off x="2175825" y="3003875"/>
              <a:ext cx="510575" cy="6800"/>
            </a:xfrm>
            <a:custGeom>
              <a:rect b="b" l="l" r="r" t="t"/>
              <a:pathLst>
                <a:path extrusionOk="0" h="272" w="20423">
                  <a:moveTo>
                    <a:pt x="10212" y="0"/>
                  </a:moveTo>
                  <a:cubicBezTo>
                    <a:pt x="4572" y="0"/>
                    <a:pt x="1" y="61"/>
                    <a:pt x="1" y="135"/>
                  </a:cubicBezTo>
                  <a:cubicBezTo>
                    <a:pt x="1" y="210"/>
                    <a:pt x="4573" y="271"/>
                    <a:pt x="10212" y="271"/>
                  </a:cubicBezTo>
                  <a:cubicBezTo>
                    <a:pt x="15851" y="271"/>
                    <a:pt x="20422" y="210"/>
                    <a:pt x="20422" y="135"/>
                  </a:cubicBezTo>
                  <a:cubicBezTo>
                    <a:pt x="20422" y="61"/>
                    <a:pt x="15852" y="0"/>
                    <a:pt x="10212"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55"/>
            <p:cNvSpPr/>
            <p:nvPr/>
          </p:nvSpPr>
          <p:spPr>
            <a:xfrm>
              <a:off x="2138650" y="3138250"/>
              <a:ext cx="580800" cy="6800"/>
            </a:xfrm>
            <a:custGeom>
              <a:rect b="b" l="l" r="r" t="t"/>
              <a:pathLst>
                <a:path extrusionOk="0" h="272" w="23232">
                  <a:moveTo>
                    <a:pt x="11617" y="0"/>
                  </a:moveTo>
                  <a:cubicBezTo>
                    <a:pt x="5200" y="0"/>
                    <a:pt x="0" y="60"/>
                    <a:pt x="0" y="135"/>
                  </a:cubicBezTo>
                  <a:cubicBezTo>
                    <a:pt x="0" y="210"/>
                    <a:pt x="5202" y="271"/>
                    <a:pt x="11617" y="271"/>
                  </a:cubicBezTo>
                  <a:cubicBezTo>
                    <a:pt x="18031" y="271"/>
                    <a:pt x="23232" y="210"/>
                    <a:pt x="23232" y="135"/>
                  </a:cubicBezTo>
                  <a:cubicBezTo>
                    <a:pt x="23232" y="61"/>
                    <a:pt x="18034" y="0"/>
                    <a:pt x="11617"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55"/>
            <p:cNvSpPr/>
            <p:nvPr/>
          </p:nvSpPr>
          <p:spPr>
            <a:xfrm>
              <a:off x="2070875" y="2545575"/>
              <a:ext cx="108750" cy="315250"/>
            </a:xfrm>
            <a:custGeom>
              <a:rect b="b" l="l" r="r" t="t"/>
              <a:pathLst>
                <a:path extrusionOk="0" h="12610" w="4350">
                  <a:moveTo>
                    <a:pt x="19" y="0"/>
                  </a:moveTo>
                  <a:cubicBezTo>
                    <a:pt x="19" y="0"/>
                    <a:pt x="19" y="1"/>
                    <a:pt x="19" y="1"/>
                  </a:cubicBezTo>
                  <a:cubicBezTo>
                    <a:pt x="1" y="4"/>
                    <a:pt x="34" y="189"/>
                    <a:pt x="103" y="520"/>
                  </a:cubicBezTo>
                  <a:cubicBezTo>
                    <a:pt x="174" y="850"/>
                    <a:pt x="297" y="1324"/>
                    <a:pt x="460" y="1906"/>
                  </a:cubicBezTo>
                  <a:cubicBezTo>
                    <a:pt x="787" y="3069"/>
                    <a:pt x="1306" y="4657"/>
                    <a:pt x="1939" y="6388"/>
                  </a:cubicBezTo>
                  <a:cubicBezTo>
                    <a:pt x="2568" y="8118"/>
                    <a:pt x="3172" y="9671"/>
                    <a:pt x="3602" y="10797"/>
                  </a:cubicBezTo>
                  <a:lnTo>
                    <a:pt x="4115" y="12129"/>
                  </a:lnTo>
                  <a:cubicBezTo>
                    <a:pt x="4236" y="12439"/>
                    <a:pt x="4311" y="12609"/>
                    <a:pt x="4330" y="12609"/>
                  </a:cubicBezTo>
                  <a:cubicBezTo>
                    <a:pt x="4330" y="12609"/>
                    <a:pt x="4331" y="12609"/>
                    <a:pt x="4331" y="12609"/>
                  </a:cubicBezTo>
                  <a:cubicBezTo>
                    <a:pt x="4349" y="12604"/>
                    <a:pt x="4308" y="12420"/>
                    <a:pt x="4215" y="12096"/>
                  </a:cubicBezTo>
                  <a:cubicBezTo>
                    <a:pt x="4122" y="11771"/>
                    <a:pt x="3977" y="11304"/>
                    <a:pt x="3782" y="10733"/>
                  </a:cubicBezTo>
                  <a:cubicBezTo>
                    <a:pt x="3399" y="9587"/>
                    <a:pt x="2821" y="8023"/>
                    <a:pt x="2193" y="6295"/>
                  </a:cubicBezTo>
                  <a:cubicBezTo>
                    <a:pt x="1562" y="4567"/>
                    <a:pt x="1018" y="2995"/>
                    <a:pt x="643" y="1851"/>
                  </a:cubicBezTo>
                  <a:cubicBezTo>
                    <a:pt x="272" y="714"/>
                    <a:pt x="62" y="0"/>
                    <a:pt x="1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7" name="Google Shape;487;p55"/>
          <p:cNvSpPr txBox="1"/>
          <p:nvPr/>
        </p:nvSpPr>
        <p:spPr>
          <a:xfrm>
            <a:off x="935650" y="1408400"/>
            <a:ext cx="2096100" cy="403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US" sz="1800">
                <a:solidFill>
                  <a:srgbClr val="EF475B"/>
                </a:solidFill>
                <a:latin typeface="Righteous"/>
                <a:ea typeface="Righteous"/>
                <a:cs typeface="Righteous"/>
                <a:sym typeface="Righteous"/>
              </a:rPr>
              <a:t>Goal</a:t>
            </a:r>
            <a:endParaRPr sz="1800">
              <a:solidFill>
                <a:srgbClr val="EF475B"/>
              </a:solidFill>
              <a:latin typeface="Righteous"/>
              <a:ea typeface="Righteous"/>
              <a:cs typeface="Righteous"/>
              <a:sym typeface="Righteous"/>
            </a:endParaRPr>
          </a:p>
        </p:txBody>
      </p:sp>
      <p:sp>
        <p:nvSpPr>
          <p:cNvPr id="488" name="Google Shape;488;p55"/>
          <p:cNvSpPr txBox="1"/>
          <p:nvPr/>
        </p:nvSpPr>
        <p:spPr>
          <a:xfrm>
            <a:off x="935650" y="1771575"/>
            <a:ext cx="2096100" cy="499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US">
                <a:solidFill>
                  <a:srgbClr val="263238"/>
                </a:solidFill>
                <a:latin typeface="Abel"/>
                <a:ea typeface="Abel"/>
                <a:cs typeface="Abel"/>
                <a:sym typeface="Abel"/>
              </a:rPr>
              <a:t>= Optimizing a metric. Metrics can always be improved and can degrade if models are not updated. </a:t>
            </a:r>
            <a:endParaRPr>
              <a:solidFill>
                <a:srgbClr val="263238"/>
              </a:solidFill>
              <a:latin typeface="Abel"/>
              <a:ea typeface="Abel"/>
              <a:cs typeface="Abel"/>
              <a:sym typeface="Abel"/>
            </a:endParaRPr>
          </a:p>
        </p:txBody>
      </p:sp>
      <p:sp>
        <p:nvSpPr>
          <p:cNvPr id="489" name="Google Shape;489;p55"/>
          <p:cNvSpPr txBox="1"/>
          <p:nvPr/>
        </p:nvSpPr>
        <p:spPr>
          <a:xfrm>
            <a:off x="935650" y="2985825"/>
            <a:ext cx="2096100" cy="403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US" sz="1800">
                <a:solidFill>
                  <a:srgbClr val="EF475B"/>
                </a:solidFill>
                <a:latin typeface="Righteous"/>
                <a:ea typeface="Righteous"/>
                <a:cs typeface="Righteous"/>
                <a:sym typeface="Righteous"/>
              </a:rPr>
              <a:t>Quality</a:t>
            </a:r>
            <a:endParaRPr sz="1800">
              <a:solidFill>
                <a:srgbClr val="EF475B"/>
              </a:solidFill>
              <a:latin typeface="Righteous"/>
              <a:ea typeface="Righteous"/>
              <a:cs typeface="Righteous"/>
              <a:sym typeface="Righteous"/>
            </a:endParaRPr>
          </a:p>
        </p:txBody>
      </p:sp>
      <p:sp>
        <p:nvSpPr>
          <p:cNvPr id="490" name="Google Shape;490;p55"/>
          <p:cNvSpPr txBox="1"/>
          <p:nvPr/>
        </p:nvSpPr>
        <p:spPr>
          <a:xfrm>
            <a:off x="935650" y="3349125"/>
            <a:ext cx="2096100" cy="499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US">
                <a:solidFill>
                  <a:srgbClr val="263238"/>
                </a:solidFill>
                <a:latin typeface="Abel"/>
                <a:ea typeface="Abel"/>
                <a:cs typeface="Abel"/>
                <a:sym typeface="Abel"/>
              </a:rPr>
              <a:t>Depends on data, model, training parameters and code =&gt; we need to track all of these.</a:t>
            </a:r>
            <a:endParaRPr>
              <a:solidFill>
                <a:srgbClr val="263238"/>
              </a:solidFill>
              <a:latin typeface="Abel"/>
              <a:ea typeface="Abel"/>
              <a:cs typeface="Abel"/>
              <a:sym typeface="Abel"/>
            </a:endParaRPr>
          </a:p>
          <a:p>
            <a:pPr indent="0" lvl="0" marL="0" rtl="0" algn="r">
              <a:spcBef>
                <a:spcPts val="0"/>
              </a:spcBef>
              <a:spcAft>
                <a:spcPts val="0"/>
              </a:spcAft>
              <a:buNone/>
            </a:pPr>
            <a:r>
              <a:t/>
            </a:r>
            <a:endParaRPr>
              <a:solidFill>
                <a:srgbClr val="263238"/>
              </a:solidFill>
              <a:latin typeface="Abel"/>
              <a:ea typeface="Abel"/>
              <a:cs typeface="Abel"/>
              <a:sym typeface="Abel"/>
            </a:endParaRPr>
          </a:p>
        </p:txBody>
      </p:sp>
      <p:sp>
        <p:nvSpPr>
          <p:cNvPr id="491" name="Google Shape;491;p55"/>
          <p:cNvSpPr txBox="1"/>
          <p:nvPr/>
        </p:nvSpPr>
        <p:spPr>
          <a:xfrm>
            <a:off x="6112225" y="1408400"/>
            <a:ext cx="2096100" cy="403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US" sz="1800">
                <a:solidFill>
                  <a:srgbClr val="EF475B"/>
                </a:solidFill>
                <a:latin typeface="Righteous"/>
                <a:ea typeface="Righteous"/>
                <a:cs typeface="Righteous"/>
                <a:sym typeface="Righteous"/>
              </a:rPr>
              <a:t>Tools</a:t>
            </a:r>
            <a:endParaRPr sz="1800">
              <a:solidFill>
                <a:srgbClr val="EF475B"/>
              </a:solidFill>
              <a:latin typeface="Righteous"/>
              <a:ea typeface="Righteous"/>
              <a:cs typeface="Righteous"/>
              <a:sym typeface="Righteous"/>
            </a:endParaRPr>
          </a:p>
        </p:txBody>
      </p:sp>
      <p:sp>
        <p:nvSpPr>
          <p:cNvPr id="492" name="Google Shape;492;p55"/>
          <p:cNvSpPr txBox="1"/>
          <p:nvPr/>
        </p:nvSpPr>
        <p:spPr>
          <a:xfrm>
            <a:off x="6112225" y="1771575"/>
            <a:ext cx="2096100" cy="49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rgbClr val="263238"/>
                </a:solidFill>
                <a:latin typeface="Abel"/>
                <a:ea typeface="Abel"/>
                <a:cs typeface="Abel"/>
                <a:sym typeface="Abel"/>
              </a:rPr>
              <a:t>Data Scientists use various tools/libraries for data preparation and modelling =&gt; experiment tracking and sharing is challenging.</a:t>
            </a:r>
            <a:endParaRPr>
              <a:solidFill>
                <a:srgbClr val="263238"/>
              </a:solidFill>
              <a:latin typeface="Abel"/>
              <a:ea typeface="Abel"/>
              <a:cs typeface="Abel"/>
              <a:sym typeface="Abel"/>
            </a:endParaRPr>
          </a:p>
          <a:p>
            <a:pPr indent="0" lvl="0" marL="0" rtl="0" algn="l">
              <a:spcBef>
                <a:spcPts val="0"/>
              </a:spcBef>
              <a:spcAft>
                <a:spcPts val="0"/>
              </a:spcAft>
              <a:buNone/>
            </a:pPr>
            <a:r>
              <a:t/>
            </a:r>
            <a:endParaRPr>
              <a:solidFill>
                <a:srgbClr val="263238"/>
              </a:solidFill>
              <a:latin typeface="Abel"/>
              <a:ea typeface="Abel"/>
              <a:cs typeface="Abel"/>
              <a:sym typeface="Abel"/>
            </a:endParaRPr>
          </a:p>
        </p:txBody>
      </p:sp>
      <p:sp>
        <p:nvSpPr>
          <p:cNvPr id="493" name="Google Shape;493;p55"/>
          <p:cNvSpPr txBox="1"/>
          <p:nvPr/>
        </p:nvSpPr>
        <p:spPr>
          <a:xfrm>
            <a:off x="6112225" y="2985825"/>
            <a:ext cx="2096100" cy="403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US" sz="1800">
                <a:solidFill>
                  <a:srgbClr val="EF475B"/>
                </a:solidFill>
                <a:latin typeface="Righteous"/>
                <a:ea typeface="Righteous"/>
                <a:cs typeface="Righteous"/>
                <a:sym typeface="Righteous"/>
              </a:rPr>
              <a:t>Deployment</a:t>
            </a:r>
            <a:endParaRPr sz="1800">
              <a:solidFill>
                <a:srgbClr val="EF475B"/>
              </a:solidFill>
              <a:latin typeface="Righteous"/>
              <a:ea typeface="Righteous"/>
              <a:cs typeface="Righteous"/>
              <a:sym typeface="Righteous"/>
            </a:endParaRPr>
          </a:p>
        </p:txBody>
      </p:sp>
      <p:sp>
        <p:nvSpPr>
          <p:cNvPr id="494" name="Google Shape;494;p55"/>
          <p:cNvSpPr txBox="1"/>
          <p:nvPr/>
        </p:nvSpPr>
        <p:spPr>
          <a:xfrm>
            <a:off x="6112225" y="3349125"/>
            <a:ext cx="2096100" cy="49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rgbClr val="263238"/>
                </a:solidFill>
                <a:latin typeface="Abel"/>
                <a:ea typeface="Abel"/>
                <a:cs typeface="Abel"/>
                <a:sym typeface="Abel"/>
              </a:rPr>
              <a:t>A same model might need to be </a:t>
            </a:r>
            <a:r>
              <a:rPr lang="en-US">
                <a:solidFill>
                  <a:srgbClr val="263238"/>
                </a:solidFill>
                <a:latin typeface="Abel"/>
                <a:ea typeface="Abel"/>
                <a:cs typeface="Abel"/>
                <a:sym typeface="Abel"/>
              </a:rPr>
              <a:t>deployed</a:t>
            </a:r>
            <a:r>
              <a:rPr lang="en-US">
                <a:solidFill>
                  <a:srgbClr val="263238"/>
                </a:solidFill>
                <a:latin typeface="Abel"/>
                <a:ea typeface="Abel"/>
                <a:cs typeface="Abel"/>
                <a:sym typeface="Abel"/>
              </a:rPr>
              <a:t> in various environments.</a:t>
            </a:r>
            <a:endParaRPr>
              <a:solidFill>
                <a:srgbClr val="263238"/>
              </a:solidFill>
              <a:latin typeface="Abel"/>
              <a:ea typeface="Abel"/>
              <a:cs typeface="Abel"/>
              <a:sym typeface="Abe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8" name="Shape 498"/>
        <p:cNvGrpSpPr/>
        <p:nvPr/>
      </p:nvGrpSpPr>
      <p:grpSpPr>
        <a:xfrm>
          <a:off x="0" y="0"/>
          <a:ext cx="0" cy="0"/>
          <a:chOff x="0" y="0"/>
          <a:chExt cx="0" cy="0"/>
        </a:xfrm>
      </p:grpSpPr>
      <p:sp>
        <p:nvSpPr>
          <p:cNvPr id="499" name="Google Shape;499;p56"/>
          <p:cNvSpPr txBox="1"/>
          <p:nvPr>
            <p:ph idx="2" type="title"/>
          </p:nvPr>
        </p:nvSpPr>
        <p:spPr>
          <a:xfrm>
            <a:off x="768900" y="-54000"/>
            <a:ext cx="82323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Solutions</a:t>
            </a:r>
            <a:endParaRPr/>
          </a:p>
        </p:txBody>
      </p:sp>
      <p:sp>
        <p:nvSpPr>
          <p:cNvPr id="500" name="Google Shape;500;p56"/>
          <p:cNvSpPr txBox="1"/>
          <p:nvPr/>
        </p:nvSpPr>
        <p:spPr>
          <a:xfrm>
            <a:off x="314700" y="2207225"/>
            <a:ext cx="1533300" cy="49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800">
                <a:solidFill>
                  <a:srgbClr val="EF475B"/>
                </a:solidFill>
                <a:latin typeface="Karla"/>
                <a:ea typeface="Karla"/>
                <a:cs typeface="Karla"/>
                <a:sym typeface="Karla"/>
              </a:rPr>
              <a:t>MLFlow Tracking</a:t>
            </a:r>
            <a:endParaRPr b="1" sz="1800">
              <a:solidFill>
                <a:srgbClr val="EF475B"/>
              </a:solidFill>
              <a:latin typeface="Karla"/>
              <a:ea typeface="Karla"/>
              <a:cs typeface="Karla"/>
              <a:sym typeface="Karla"/>
            </a:endParaRPr>
          </a:p>
        </p:txBody>
      </p:sp>
      <p:sp>
        <p:nvSpPr>
          <p:cNvPr id="501" name="Google Shape;501;p56"/>
          <p:cNvSpPr txBox="1"/>
          <p:nvPr/>
        </p:nvSpPr>
        <p:spPr>
          <a:xfrm>
            <a:off x="9900" y="2895124"/>
            <a:ext cx="2096100" cy="97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a:solidFill>
                  <a:srgbClr val="263238"/>
                </a:solidFill>
                <a:latin typeface="Karla"/>
                <a:ea typeface="Karla"/>
                <a:cs typeface="Karla"/>
                <a:sym typeface="Karla"/>
              </a:rPr>
              <a:t>Record and query experiments: code, data, config, and results</a:t>
            </a:r>
            <a:endParaRPr b="1">
              <a:solidFill>
                <a:srgbClr val="263238"/>
              </a:solidFill>
              <a:latin typeface="Karla"/>
              <a:ea typeface="Karla"/>
              <a:cs typeface="Karla"/>
              <a:sym typeface="Karla"/>
            </a:endParaRPr>
          </a:p>
        </p:txBody>
      </p:sp>
      <p:sp>
        <p:nvSpPr>
          <p:cNvPr id="502" name="Google Shape;502;p56"/>
          <p:cNvSpPr txBox="1"/>
          <p:nvPr/>
        </p:nvSpPr>
        <p:spPr>
          <a:xfrm>
            <a:off x="2990550" y="2207225"/>
            <a:ext cx="1096500" cy="49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800">
                <a:solidFill>
                  <a:srgbClr val="EF475B"/>
                </a:solidFill>
                <a:latin typeface="Karla"/>
                <a:ea typeface="Karla"/>
                <a:cs typeface="Karla"/>
                <a:sym typeface="Karla"/>
              </a:rPr>
              <a:t>MLFlow Projects</a:t>
            </a:r>
            <a:endParaRPr b="1" sz="1800">
              <a:solidFill>
                <a:srgbClr val="EF475B"/>
              </a:solidFill>
              <a:latin typeface="Karla"/>
              <a:ea typeface="Karla"/>
              <a:cs typeface="Karla"/>
              <a:sym typeface="Karla"/>
            </a:endParaRPr>
          </a:p>
        </p:txBody>
      </p:sp>
      <p:sp>
        <p:nvSpPr>
          <p:cNvPr id="503" name="Google Shape;503;p56"/>
          <p:cNvSpPr txBox="1"/>
          <p:nvPr/>
        </p:nvSpPr>
        <p:spPr>
          <a:xfrm>
            <a:off x="2457150" y="2895124"/>
            <a:ext cx="2096100" cy="97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US">
                <a:solidFill>
                  <a:srgbClr val="263238"/>
                </a:solidFill>
                <a:latin typeface="Karla"/>
                <a:ea typeface="Karla"/>
                <a:cs typeface="Karla"/>
                <a:sym typeface="Karla"/>
              </a:rPr>
              <a:t>Package data science code in a format to reproduce runs on any platform</a:t>
            </a:r>
            <a:endParaRPr b="1">
              <a:solidFill>
                <a:srgbClr val="263238"/>
              </a:solidFill>
              <a:latin typeface="Karla"/>
              <a:ea typeface="Karla"/>
              <a:cs typeface="Karla"/>
              <a:sym typeface="Karla"/>
            </a:endParaRPr>
          </a:p>
          <a:p>
            <a:pPr indent="0" lvl="0" marL="0" rtl="0" algn="ctr">
              <a:spcBef>
                <a:spcPts val="0"/>
              </a:spcBef>
              <a:spcAft>
                <a:spcPts val="0"/>
              </a:spcAft>
              <a:buClr>
                <a:schemeClr val="dk1"/>
              </a:buClr>
              <a:buSzPts val="1100"/>
              <a:buFont typeface="Arial"/>
              <a:buNone/>
            </a:pPr>
            <a:r>
              <a:t/>
            </a:r>
            <a:endParaRPr b="1">
              <a:solidFill>
                <a:srgbClr val="263238"/>
              </a:solidFill>
              <a:latin typeface="Karla"/>
              <a:ea typeface="Karla"/>
              <a:cs typeface="Karla"/>
              <a:sym typeface="Karla"/>
            </a:endParaRPr>
          </a:p>
          <a:p>
            <a:pPr indent="0" lvl="0" marL="0" rtl="0" algn="ctr">
              <a:spcBef>
                <a:spcPts val="0"/>
              </a:spcBef>
              <a:spcAft>
                <a:spcPts val="0"/>
              </a:spcAft>
              <a:buNone/>
            </a:pPr>
            <a:r>
              <a:t/>
            </a:r>
            <a:endParaRPr b="1">
              <a:solidFill>
                <a:srgbClr val="263238"/>
              </a:solidFill>
              <a:latin typeface="Karla"/>
              <a:ea typeface="Karla"/>
              <a:cs typeface="Karla"/>
              <a:sym typeface="Karla"/>
            </a:endParaRPr>
          </a:p>
        </p:txBody>
      </p:sp>
      <p:sp>
        <p:nvSpPr>
          <p:cNvPr id="504" name="Google Shape;504;p56"/>
          <p:cNvSpPr txBox="1"/>
          <p:nvPr/>
        </p:nvSpPr>
        <p:spPr>
          <a:xfrm>
            <a:off x="5361600" y="2207225"/>
            <a:ext cx="1252200" cy="49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800">
                <a:solidFill>
                  <a:srgbClr val="EF475B"/>
                </a:solidFill>
                <a:latin typeface="Karla"/>
                <a:ea typeface="Karla"/>
                <a:cs typeface="Karla"/>
                <a:sym typeface="Karla"/>
              </a:rPr>
              <a:t>MLFlow Models</a:t>
            </a:r>
            <a:endParaRPr b="1" sz="1800">
              <a:solidFill>
                <a:srgbClr val="EF475B"/>
              </a:solidFill>
              <a:latin typeface="Karla"/>
              <a:ea typeface="Karla"/>
              <a:cs typeface="Karla"/>
              <a:sym typeface="Karla"/>
            </a:endParaRPr>
          </a:p>
        </p:txBody>
      </p:sp>
      <p:sp>
        <p:nvSpPr>
          <p:cNvPr id="505" name="Google Shape;505;p56"/>
          <p:cNvSpPr txBox="1"/>
          <p:nvPr/>
        </p:nvSpPr>
        <p:spPr>
          <a:xfrm>
            <a:off x="4904400" y="2895124"/>
            <a:ext cx="2096100" cy="97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a:solidFill>
                  <a:srgbClr val="263238"/>
                </a:solidFill>
                <a:latin typeface="Karla"/>
                <a:ea typeface="Karla"/>
                <a:cs typeface="Karla"/>
                <a:sym typeface="Karla"/>
              </a:rPr>
              <a:t>Deploy machine learning models in diverse serving environments</a:t>
            </a:r>
            <a:endParaRPr b="1">
              <a:solidFill>
                <a:srgbClr val="263238"/>
              </a:solidFill>
              <a:latin typeface="Karla"/>
              <a:ea typeface="Karla"/>
              <a:cs typeface="Karla"/>
              <a:sym typeface="Karla"/>
            </a:endParaRPr>
          </a:p>
        </p:txBody>
      </p:sp>
      <p:sp>
        <p:nvSpPr>
          <p:cNvPr id="506" name="Google Shape;506;p56"/>
          <p:cNvSpPr/>
          <p:nvPr/>
        </p:nvSpPr>
        <p:spPr>
          <a:xfrm>
            <a:off x="654157" y="1508913"/>
            <a:ext cx="807600" cy="807600"/>
          </a:xfrm>
          <a:prstGeom prst="ellipse">
            <a:avLst/>
          </a:prstGeom>
          <a:solidFill>
            <a:srgbClr val="E8505B">
              <a:alpha val="263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56"/>
          <p:cNvSpPr/>
          <p:nvPr/>
        </p:nvSpPr>
        <p:spPr>
          <a:xfrm>
            <a:off x="3101407" y="1508913"/>
            <a:ext cx="807600" cy="807600"/>
          </a:xfrm>
          <a:prstGeom prst="ellipse">
            <a:avLst/>
          </a:prstGeom>
          <a:solidFill>
            <a:srgbClr val="E8505B">
              <a:alpha val="263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56"/>
          <p:cNvSpPr/>
          <p:nvPr/>
        </p:nvSpPr>
        <p:spPr>
          <a:xfrm>
            <a:off x="5548657" y="1508913"/>
            <a:ext cx="807600" cy="807600"/>
          </a:xfrm>
          <a:prstGeom prst="ellipse">
            <a:avLst/>
          </a:prstGeom>
          <a:solidFill>
            <a:srgbClr val="E8505B">
              <a:alpha val="263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56"/>
          <p:cNvSpPr txBox="1"/>
          <p:nvPr/>
        </p:nvSpPr>
        <p:spPr>
          <a:xfrm>
            <a:off x="7419000" y="2207225"/>
            <a:ext cx="1337700" cy="49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800">
                <a:solidFill>
                  <a:srgbClr val="EF475B"/>
                </a:solidFill>
                <a:latin typeface="Karla"/>
                <a:ea typeface="Karla"/>
                <a:cs typeface="Karla"/>
                <a:sym typeface="Karla"/>
              </a:rPr>
              <a:t>MLFlow Registry</a:t>
            </a:r>
            <a:endParaRPr b="1" sz="1800">
              <a:solidFill>
                <a:srgbClr val="EF475B"/>
              </a:solidFill>
              <a:latin typeface="Karla"/>
              <a:ea typeface="Karla"/>
              <a:cs typeface="Karla"/>
              <a:sym typeface="Karla"/>
            </a:endParaRPr>
          </a:p>
        </p:txBody>
      </p:sp>
      <p:sp>
        <p:nvSpPr>
          <p:cNvPr id="510" name="Google Shape;510;p56"/>
          <p:cNvSpPr txBox="1"/>
          <p:nvPr/>
        </p:nvSpPr>
        <p:spPr>
          <a:xfrm>
            <a:off x="7038000" y="2895124"/>
            <a:ext cx="2096100" cy="97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US">
                <a:solidFill>
                  <a:srgbClr val="263238"/>
                </a:solidFill>
                <a:latin typeface="Karla"/>
                <a:ea typeface="Karla"/>
                <a:cs typeface="Karla"/>
                <a:sym typeface="Karla"/>
              </a:rPr>
              <a:t>Store, annotate, discover, and manage models in a central repository</a:t>
            </a:r>
            <a:endParaRPr b="1">
              <a:solidFill>
                <a:srgbClr val="263238"/>
              </a:solidFill>
              <a:latin typeface="Karla"/>
              <a:ea typeface="Karla"/>
              <a:cs typeface="Karla"/>
              <a:sym typeface="Karla"/>
            </a:endParaRPr>
          </a:p>
          <a:p>
            <a:pPr indent="0" lvl="0" marL="0" rtl="0" algn="ctr">
              <a:spcBef>
                <a:spcPts val="0"/>
              </a:spcBef>
              <a:spcAft>
                <a:spcPts val="0"/>
              </a:spcAft>
              <a:buClr>
                <a:schemeClr val="dk1"/>
              </a:buClr>
              <a:buSzPts val="1100"/>
              <a:buFont typeface="Arial"/>
              <a:buNone/>
            </a:pPr>
            <a:r>
              <a:t/>
            </a:r>
            <a:endParaRPr b="1">
              <a:solidFill>
                <a:srgbClr val="263238"/>
              </a:solidFill>
              <a:latin typeface="Karla"/>
              <a:ea typeface="Karla"/>
              <a:cs typeface="Karla"/>
              <a:sym typeface="Karla"/>
            </a:endParaRPr>
          </a:p>
          <a:p>
            <a:pPr indent="0" lvl="0" marL="0" rtl="0" algn="ctr">
              <a:spcBef>
                <a:spcPts val="0"/>
              </a:spcBef>
              <a:spcAft>
                <a:spcPts val="0"/>
              </a:spcAft>
              <a:buNone/>
            </a:pPr>
            <a:r>
              <a:t/>
            </a:r>
            <a:endParaRPr b="1">
              <a:solidFill>
                <a:srgbClr val="263238"/>
              </a:solidFill>
              <a:latin typeface="Karla"/>
              <a:ea typeface="Karla"/>
              <a:cs typeface="Karla"/>
              <a:sym typeface="Karla"/>
            </a:endParaRPr>
          </a:p>
        </p:txBody>
      </p:sp>
      <p:sp>
        <p:nvSpPr>
          <p:cNvPr id="511" name="Google Shape;511;p56"/>
          <p:cNvSpPr/>
          <p:nvPr/>
        </p:nvSpPr>
        <p:spPr>
          <a:xfrm>
            <a:off x="7682257" y="1508913"/>
            <a:ext cx="807600" cy="807600"/>
          </a:xfrm>
          <a:prstGeom prst="ellipse">
            <a:avLst/>
          </a:prstGeom>
          <a:solidFill>
            <a:srgbClr val="E8505B">
              <a:alpha val="263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56"/>
          <p:cNvSpPr txBox="1"/>
          <p:nvPr/>
        </p:nvSpPr>
        <p:spPr>
          <a:xfrm>
            <a:off x="6738200" y="4628175"/>
            <a:ext cx="2355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u="sng">
                <a:solidFill>
                  <a:schemeClr val="hlink"/>
                </a:solidFill>
                <a:hlinkClick r:id="rId3"/>
              </a:rPr>
              <a:t>Source</a:t>
            </a:r>
            <a:endParaRPr sz="1200"/>
          </a:p>
        </p:txBody>
      </p:sp>
      <p:grpSp>
        <p:nvGrpSpPr>
          <p:cNvPr id="513" name="Google Shape;513;p56"/>
          <p:cNvGrpSpPr/>
          <p:nvPr/>
        </p:nvGrpSpPr>
        <p:grpSpPr>
          <a:xfrm>
            <a:off x="7837237" y="1671792"/>
            <a:ext cx="501243" cy="499815"/>
            <a:chOff x="870939" y="2439293"/>
            <a:chExt cx="331993" cy="331993"/>
          </a:xfrm>
        </p:grpSpPr>
        <p:sp>
          <p:nvSpPr>
            <p:cNvPr id="514" name="Google Shape;514;p56"/>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56"/>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56"/>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56"/>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56"/>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56"/>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56"/>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56"/>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56"/>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56"/>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56"/>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56"/>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56"/>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56"/>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56"/>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56"/>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 name="Google Shape;530;p56"/>
          <p:cNvGrpSpPr/>
          <p:nvPr/>
        </p:nvGrpSpPr>
        <p:grpSpPr>
          <a:xfrm>
            <a:off x="5680357" y="1621000"/>
            <a:ext cx="577740" cy="586171"/>
            <a:chOff x="3095745" y="3805393"/>
            <a:chExt cx="352840" cy="354717"/>
          </a:xfrm>
        </p:grpSpPr>
        <p:sp>
          <p:nvSpPr>
            <p:cNvPr id="531" name="Google Shape;531;p56"/>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56"/>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56"/>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56"/>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56"/>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56"/>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 name="Google Shape;537;p56"/>
          <p:cNvGrpSpPr/>
          <p:nvPr/>
        </p:nvGrpSpPr>
        <p:grpSpPr>
          <a:xfrm>
            <a:off x="3178983" y="1671848"/>
            <a:ext cx="638485" cy="448084"/>
            <a:chOff x="7009649" y="1541981"/>
            <a:chExt cx="524940" cy="320655"/>
          </a:xfrm>
        </p:grpSpPr>
        <p:sp>
          <p:nvSpPr>
            <p:cNvPr id="538" name="Google Shape;538;p56"/>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56"/>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56"/>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6"/>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56"/>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56"/>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56"/>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56"/>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 name="Google Shape;546;p56"/>
          <p:cNvGrpSpPr/>
          <p:nvPr/>
        </p:nvGrpSpPr>
        <p:grpSpPr>
          <a:xfrm>
            <a:off x="730455" y="1723487"/>
            <a:ext cx="577738" cy="448070"/>
            <a:chOff x="5626763" y="2013829"/>
            <a:chExt cx="351722" cy="274788"/>
          </a:xfrm>
        </p:grpSpPr>
        <p:sp>
          <p:nvSpPr>
            <p:cNvPr id="547" name="Google Shape;547;p56"/>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56"/>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56"/>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56"/>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56"/>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56"/>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56"/>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56"/>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56"/>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56"/>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57"/>
          <p:cNvSpPr txBox="1"/>
          <p:nvPr>
            <p:ph type="title"/>
          </p:nvPr>
        </p:nvSpPr>
        <p:spPr>
          <a:xfrm>
            <a:off x="451423" y="190414"/>
            <a:ext cx="7567500" cy="295800"/>
          </a:xfrm>
          <a:prstGeom prst="rect">
            <a:avLst/>
          </a:prstGeom>
        </p:spPr>
        <p:txBody>
          <a:bodyPr anchorCtr="0" anchor="t" bIns="41500" lIns="41500" spcFirstLastPara="1" rIns="41500" wrap="square" tIns="41500">
            <a:noAutofit/>
          </a:bodyPr>
          <a:lstStyle/>
          <a:p>
            <a:pPr indent="0" lvl="0" marL="0" rtl="0" algn="l">
              <a:spcBef>
                <a:spcPts val="0"/>
              </a:spcBef>
              <a:spcAft>
                <a:spcPts val="0"/>
              </a:spcAft>
              <a:buNone/>
            </a:pPr>
            <a:r>
              <a:rPr lang="en-US"/>
              <a:t>Outline of the day</a:t>
            </a:r>
            <a:endParaRPr/>
          </a:p>
        </p:txBody>
      </p:sp>
      <p:sp>
        <p:nvSpPr>
          <p:cNvPr id="562" name="Google Shape;562;p57"/>
          <p:cNvSpPr txBox="1"/>
          <p:nvPr>
            <p:ph idx="12" type="sldNum"/>
          </p:nvPr>
        </p:nvSpPr>
        <p:spPr>
          <a:xfrm>
            <a:off x="8670203" y="4962275"/>
            <a:ext cx="473700" cy="132900"/>
          </a:xfrm>
          <a:prstGeom prst="rect">
            <a:avLst/>
          </a:prstGeom>
        </p:spPr>
        <p:txBody>
          <a:bodyPr anchorCtr="0" anchor="t" bIns="0" lIns="0" spcFirstLastPara="1" rIns="0" wrap="square" tIns="0">
            <a:noAutofit/>
          </a:bodyPr>
          <a:lstStyle/>
          <a:p>
            <a:pPr indent="50800" lvl="0" marL="0" rtl="0" algn="l">
              <a:spcBef>
                <a:spcPts val="0"/>
              </a:spcBef>
              <a:spcAft>
                <a:spcPts val="0"/>
              </a:spcAft>
              <a:buClr>
                <a:srgbClr val="F5606E"/>
              </a:buClr>
              <a:buSzPts val="1000"/>
              <a:buFont typeface="Karla"/>
              <a:buNone/>
            </a:pPr>
            <a:fld id="{00000000-1234-1234-1234-123412341234}" type="slidenum">
              <a:rPr lang="en-US"/>
              <a:t>‹#›</a:t>
            </a:fld>
            <a:endParaRPr/>
          </a:p>
        </p:txBody>
      </p:sp>
      <p:grpSp>
        <p:nvGrpSpPr>
          <p:cNvPr id="563" name="Google Shape;563;p57"/>
          <p:cNvGrpSpPr/>
          <p:nvPr/>
        </p:nvGrpSpPr>
        <p:grpSpPr>
          <a:xfrm>
            <a:off x="1049201" y="2177724"/>
            <a:ext cx="7045580" cy="417358"/>
            <a:chOff x="935200" y="665825"/>
            <a:chExt cx="5611325" cy="332450"/>
          </a:xfrm>
        </p:grpSpPr>
        <p:sp>
          <p:nvSpPr>
            <p:cNvPr id="564" name="Google Shape;564;p57"/>
            <p:cNvSpPr/>
            <p:nvPr/>
          </p:nvSpPr>
          <p:spPr>
            <a:xfrm>
              <a:off x="935200" y="665825"/>
              <a:ext cx="702700" cy="332450"/>
            </a:xfrm>
            <a:custGeom>
              <a:rect b="b" l="l" r="r" t="t"/>
              <a:pathLst>
                <a:path extrusionOk="0" h="13298" w="28108">
                  <a:moveTo>
                    <a:pt x="6389" y="0"/>
                  </a:moveTo>
                  <a:cubicBezTo>
                    <a:pt x="2860" y="0"/>
                    <a:pt x="0" y="2860"/>
                    <a:pt x="0" y="6390"/>
                  </a:cubicBezTo>
                  <a:lnTo>
                    <a:pt x="0" y="6907"/>
                  </a:lnTo>
                  <a:cubicBezTo>
                    <a:pt x="0" y="10437"/>
                    <a:pt x="2860" y="13297"/>
                    <a:pt x="6389" y="13297"/>
                  </a:cubicBezTo>
                  <a:lnTo>
                    <a:pt x="28107" y="13297"/>
                  </a:lnTo>
                  <a:lnTo>
                    <a:pt x="28107" y="0"/>
                  </a:lnTo>
                  <a:close/>
                </a:path>
              </a:pathLst>
            </a:custGeom>
            <a:solidFill>
              <a:srgbClr val="263238"/>
            </a:solidFill>
            <a:ln cap="flat" cmpd="sng" w="9525">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57"/>
            <p:cNvSpPr/>
            <p:nvPr/>
          </p:nvSpPr>
          <p:spPr>
            <a:xfrm>
              <a:off x="1637825" y="665825"/>
              <a:ext cx="702725" cy="332450"/>
            </a:xfrm>
            <a:custGeom>
              <a:rect b="b" l="l" r="r" t="t"/>
              <a:pathLst>
                <a:path extrusionOk="0" h="13298" w="28109">
                  <a:moveTo>
                    <a:pt x="1" y="0"/>
                  </a:moveTo>
                  <a:lnTo>
                    <a:pt x="1" y="13297"/>
                  </a:lnTo>
                  <a:lnTo>
                    <a:pt x="28109" y="13297"/>
                  </a:lnTo>
                  <a:lnTo>
                    <a:pt x="28109" y="0"/>
                  </a:lnTo>
                  <a:close/>
                </a:path>
              </a:pathLst>
            </a:custGeom>
            <a:solidFill>
              <a:srgbClr val="263238"/>
            </a:solidFill>
            <a:ln cap="flat" cmpd="sng" w="9525">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57"/>
            <p:cNvSpPr/>
            <p:nvPr/>
          </p:nvSpPr>
          <p:spPr>
            <a:xfrm>
              <a:off x="2340525" y="665825"/>
              <a:ext cx="702700" cy="332450"/>
            </a:xfrm>
            <a:custGeom>
              <a:rect b="b" l="l" r="r" t="t"/>
              <a:pathLst>
                <a:path extrusionOk="0" h="13298" w="28108">
                  <a:moveTo>
                    <a:pt x="1" y="0"/>
                  </a:moveTo>
                  <a:lnTo>
                    <a:pt x="1" y="13297"/>
                  </a:lnTo>
                  <a:lnTo>
                    <a:pt x="28108" y="13297"/>
                  </a:lnTo>
                  <a:lnTo>
                    <a:pt x="28108" y="0"/>
                  </a:lnTo>
                  <a:close/>
                </a:path>
              </a:pathLst>
            </a:custGeom>
            <a:solidFill>
              <a:srgbClr val="455A64"/>
            </a:solidFill>
            <a:ln cap="flat" cmpd="sng" w="9525">
              <a:solidFill>
                <a:srgbClr val="455A6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57"/>
            <p:cNvSpPr/>
            <p:nvPr/>
          </p:nvSpPr>
          <p:spPr>
            <a:xfrm>
              <a:off x="3043200" y="665825"/>
              <a:ext cx="702700" cy="332450"/>
            </a:xfrm>
            <a:custGeom>
              <a:rect b="b" l="l" r="r" t="t"/>
              <a:pathLst>
                <a:path extrusionOk="0" h="13298" w="28108">
                  <a:moveTo>
                    <a:pt x="1" y="0"/>
                  </a:moveTo>
                  <a:lnTo>
                    <a:pt x="1" y="13297"/>
                  </a:lnTo>
                  <a:lnTo>
                    <a:pt x="28107" y="13297"/>
                  </a:lnTo>
                  <a:lnTo>
                    <a:pt x="28107" y="0"/>
                  </a:lnTo>
                  <a:close/>
                </a:path>
              </a:pathLst>
            </a:custGeom>
            <a:solidFill>
              <a:srgbClr val="455A64"/>
            </a:solidFill>
            <a:ln cap="flat" cmpd="sng" w="9525">
              <a:solidFill>
                <a:srgbClr val="455A6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57"/>
            <p:cNvSpPr/>
            <p:nvPr/>
          </p:nvSpPr>
          <p:spPr>
            <a:xfrm>
              <a:off x="3742975" y="665825"/>
              <a:ext cx="702700" cy="332450"/>
            </a:xfrm>
            <a:custGeom>
              <a:rect b="b" l="l" r="r" t="t"/>
              <a:pathLst>
                <a:path extrusionOk="0" h="13298" w="28108">
                  <a:moveTo>
                    <a:pt x="1" y="0"/>
                  </a:moveTo>
                  <a:lnTo>
                    <a:pt x="1" y="13297"/>
                  </a:lnTo>
                  <a:lnTo>
                    <a:pt x="28108" y="13297"/>
                  </a:lnTo>
                  <a:lnTo>
                    <a:pt x="28108" y="0"/>
                  </a:lnTo>
                  <a:close/>
                </a:path>
              </a:pathLst>
            </a:custGeom>
            <a:solidFill>
              <a:srgbClr val="EF475B"/>
            </a:solidFill>
            <a:ln cap="flat" cmpd="sng" w="9525">
              <a:solidFill>
                <a:srgbClr val="EF47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57"/>
            <p:cNvSpPr/>
            <p:nvPr/>
          </p:nvSpPr>
          <p:spPr>
            <a:xfrm>
              <a:off x="4443300" y="665825"/>
              <a:ext cx="702675" cy="332450"/>
            </a:xfrm>
            <a:custGeom>
              <a:rect b="b" l="l" r="r" t="t"/>
              <a:pathLst>
                <a:path extrusionOk="0" h="13298" w="28107">
                  <a:moveTo>
                    <a:pt x="0" y="0"/>
                  </a:moveTo>
                  <a:lnTo>
                    <a:pt x="0" y="13297"/>
                  </a:lnTo>
                  <a:lnTo>
                    <a:pt x="28107" y="13297"/>
                  </a:lnTo>
                  <a:lnTo>
                    <a:pt x="28107" y="0"/>
                  </a:lnTo>
                  <a:close/>
                </a:path>
              </a:pathLst>
            </a:custGeom>
            <a:solidFill>
              <a:srgbClr val="EF475B"/>
            </a:solidFill>
            <a:ln cap="flat" cmpd="sng" w="9525">
              <a:solidFill>
                <a:srgbClr val="EF47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57"/>
            <p:cNvSpPr/>
            <p:nvPr/>
          </p:nvSpPr>
          <p:spPr>
            <a:xfrm>
              <a:off x="5143550" y="665825"/>
              <a:ext cx="702700" cy="332450"/>
            </a:xfrm>
            <a:custGeom>
              <a:rect b="b" l="l" r="r" t="t"/>
              <a:pathLst>
                <a:path extrusionOk="0" h="13298" w="28108">
                  <a:moveTo>
                    <a:pt x="1" y="0"/>
                  </a:moveTo>
                  <a:lnTo>
                    <a:pt x="1" y="13297"/>
                  </a:lnTo>
                  <a:lnTo>
                    <a:pt x="28108" y="13297"/>
                  </a:lnTo>
                  <a:lnTo>
                    <a:pt x="28108" y="0"/>
                  </a:lnTo>
                  <a:close/>
                </a:path>
              </a:pathLst>
            </a:custGeom>
            <a:solidFill>
              <a:srgbClr val="EA9999"/>
            </a:solidFill>
            <a:ln cap="flat" cmpd="sng" w="9525">
              <a:solidFill>
                <a:srgbClr val="EA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57"/>
            <p:cNvSpPr/>
            <p:nvPr/>
          </p:nvSpPr>
          <p:spPr>
            <a:xfrm>
              <a:off x="5843825" y="665825"/>
              <a:ext cx="702700" cy="332400"/>
            </a:xfrm>
            <a:custGeom>
              <a:rect b="b" l="l" r="r" t="t"/>
              <a:pathLst>
                <a:path extrusionOk="0" h="13296" w="28108">
                  <a:moveTo>
                    <a:pt x="1" y="0"/>
                  </a:moveTo>
                  <a:lnTo>
                    <a:pt x="1" y="13296"/>
                  </a:lnTo>
                  <a:lnTo>
                    <a:pt x="21719" y="13296"/>
                  </a:lnTo>
                  <a:cubicBezTo>
                    <a:pt x="25248" y="13296"/>
                    <a:pt x="28108" y="10436"/>
                    <a:pt x="28108" y="6907"/>
                  </a:cubicBezTo>
                  <a:lnTo>
                    <a:pt x="28108" y="6390"/>
                  </a:lnTo>
                  <a:cubicBezTo>
                    <a:pt x="28108" y="2860"/>
                    <a:pt x="25248" y="0"/>
                    <a:pt x="21719" y="0"/>
                  </a:cubicBezTo>
                  <a:close/>
                </a:path>
              </a:pathLst>
            </a:custGeom>
            <a:solidFill>
              <a:srgbClr val="EA9999"/>
            </a:solidFill>
            <a:ln cap="flat" cmpd="sng" w="9525">
              <a:solidFill>
                <a:srgbClr val="EA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2" name="Google Shape;572;p57"/>
          <p:cNvSpPr txBox="1"/>
          <p:nvPr/>
        </p:nvSpPr>
        <p:spPr>
          <a:xfrm>
            <a:off x="4546700" y="2162325"/>
            <a:ext cx="1722300" cy="44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a:solidFill>
                  <a:srgbClr val="FFFFFF"/>
                </a:solidFill>
                <a:latin typeface="Karla"/>
                <a:ea typeface="Karla"/>
                <a:cs typeface="Karla"/>
                <a:sym typeface="Karla"/>
              </a:rPr>
              <a:t>13:15-14:45</a:t>
            </a:r>
            <a:endParaRPr b="1">
              <a:solidFill>
                <a:srgbClr val="FFFFFF"/>
              </a:solidFill>
              <a:latin typeface="Karla"/>
              <a:ea typeface="Karla"/>
              <a:cs typeface="Karla"/>
              <a:sym typeface="Karla"/>
            </a:endParaRPr>
          </a:p>
        </p:txBody>
      </p:sp>
      <p:sp>
        <p:nvSpPr>
          <p:cNvPr id="573" name="Google Shape;573;p57"/>
          <p:cNvSpPr txBox="1"/>
          <p:nvPr/>
        </p:nvSpPr>
        <p:spPr>
          <a:xfrm>
            <a:off x="1064748" y="2162328"/>
            <a:ext cx="1722300" cy="44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a:solidFill>
                  <a:srgbClr val="FFFFFF"/>
                </a:solidFill>
                <a:latin typeface="Karla"/>
                <a:ea typeface="Karla"/>
                <a:cs typeface="Karla"/>
                <a:sym typeface="Karla"/>
              </a:rPr>
              <a:t>9:00-10:30</a:t>
            </a:r>
            <a:endParaRPr b="1">
              <a:solidFill>
                <a:srgbClr val="FFFFFF"/>
              </a:solidFill>
              <a:latin typeface="Karla"/>
              <a:ea typeface="Karla"/>
              <a:cs typeface="Karla"/>
              <a:sym typeface="Karla"/>
            </a:endParaRPr>
          </a:p>
        </p:txBody>
      </p:sp>
      <p:sp>
        <p:nvSpPr>
          <p:cNvPr id="574" name="Google Shape;574;p57"/>
          <p:cNvSpPr txBox="1"/>
          <p:nvPr/>
        </p:nvSpPr>
        <p:spPr>
          <a:xfrm>
            <a:off x="2824405" y="2162328"/>
            <a:ext cx="1722300" cy="44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a:solidFill>
                  <a:srgbClr val="FFFFFF"/>
                </a:solidFill>
                <a:latin typeface="Karla"/>
                <a:ea typeface="Karla"/>
                <a:cs typeface="Karla"/>
                <a:sym typeface="Karla"/>
              </a:rPr>
              <a:t>10:45-12:15</a:t>
            </a:r>
            <a:endParaRPr b="1">
              <a:solidFill>
                <a:srgbClr val="FFFFFF"/>
              </a:solidFill>
              <a:latin typeface="Karla"/>
              <a:ea typeface="Karla"/>
              <a:cs typeface="Karla"/>
              <a:sym typeface="Karla"/>
            </a:endParaRPr>
          </a:p>
        </p:txBody>
      </p:sp>
      <p:sp>
        <p:nvSpPr>
          <p:cNvPr id="575" name="Google Shape;575;p57"/>
          <p:cNvSpPr txBox="1"/>
          <p:nvPr/>
        </p:nvSpPr>
        <p:spPr>
          <a:xfrm>
            <a:off x="6343646" y="2162328"/>
            <a:ext cx="1722300" cy="44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a:solidFill>
                  <a:srgbClr val="FFFFFF"/>
                </a:solidFill>
                <a:latin typeface="Karla"/>
                <a:ea typeface="Karla"/>
                <a:cs typeface="Karla"/>
                <a:sym typeface="Karla"/>
              </a:rPr>
              <a:t>15:00-16:30</a:t>
            </a:r>
            <a:endParaRPr b="1">
              <a:solidFill>
                <a:srgbClr val="FFFFFF"/>
              </a:solidFill>
              <a:latin typeface="Karla"/>
              <a:ea typeface="Karla"/>
              <a:cs typeface="Karla"/>
              <a:sym typeface="Karla"/>
            </a:endParaRPr>
          </a:p>
        </p:txBody>
      </p:sp>
      <p:sp>
        <p:nvSpPr>
          <p:cNvPr id="576" name="Google Shape;576;p57"/>
          <p:cNvSpPr txBox="1"/>
          <p:nvPr/>
        </p:nvSpPr>
        <p:spPr>
          <a:xfrm>
            <a:off x="1049200" y="2695000"/>
            <a:ext cx="1775100" cy="608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US" sz="1600">
                <a:solidFill>
                  <a:srgbClr val="263238"/>
                </a:solidFill>
                <a:latin typeface="Karla"/>
                <a:ea typeface="Karla"/>
                <a:cs typeface="Karla"/>
                <a:sym typeface="Karla"/>
              </a:rPr>
              <a:t>Introduction to MLFlow</a:t>
            </a:r>
            <a:endParaRPr sz="1600">
              <a:solidFill>
                <a:srgbClr val="263238"/>
              </a:solidFill>
              <a:latin typeface="Karla"/>
              <a:ea typeface="Karla"/>
              <a:cs typeface="Karla"/>
              <a:sym typeface="Karla"/>
            </a:endParaRPr>
          </a:p>
          <a:p>
            <a:pPr indent="0" lvl="0" marL="0" rtl="0" algn="ctr">
              <a:spcBef>
                <a:spcPts val="1600"/>
              </a:spcBef>
              <a:spcAft>
                <a:spcPts val="0"/>
              </a:spcAft>
              <a:buNone/>
            </a:pPr>
            <a:r>
              <a:rPr lang="en-US" sz="1600">
                <a:solidFill>
                  <a:srgbClr val="263238"/>
                </a:solidFill>
                <a:latin typeface="Karla"/>
                <a:ea typeface="Karla"/>
                <a:cs typeface="Karla"/>
                <a:sym typeface="Karla"/>
              </a:rPr>
              <a:t>&amp; </a:t>
            </a:r>
            <a:endParaRPr sz="1600">
              <a:solidFill>
                <a:srgbClr val="263238"/>
              </a:solidFill>
              <a:latin typeface="Karla"/>
              <a:ea typeface="Karla"/>
              <a:cs typeface="Karla"/>
              <a:sym typeface="Karla"/>
            </a:endParaRPr>
          </a:p>
          <a:p>
            <a:pPr indent="0" lvl="0" marL="0" rtl="0" algn="ctr">
              <a:spcBef>
                <a:spcPts val="1600"/>
              </a:spcBef>
              <a:spcAft>
                <a:spcPts val="1600"/>
              </a:spcAft>
              <a:buNone/>
            </a:pPr>
            <a:r>
              <a:rPr lang="en-US" sz="1600">
                <a:solidFill>
                  <a:srgbClr val="263238"/>
                </a:solidFill>
                <a:latin typeface="Karla"/>
                <a:ea typeface="Karla"/>
                <a:cs typeface="Karla"/>
                <a:sym typeface="Karla"/>
              </a:rPr>
              <a:t>MLFlow Tracking</a:t>
            </a:r>
            <a:endParaRPr sz="1600">
              <a:solidFill>
                <a:srgbClr val="263238"/>
              </a:solidFill>
              <a:latin typeface="Karla"/>
              <a:ea typeface="Karla"/>
              <a:cs typeface="Karla"/>
              <a:sym typeface="Karla"/>
            </a:endParaRPr>
          </a:p>
        </p:txBody>
      </p:sp>
      <p:sp>
        <p:nvSpPr>
          <p:cNvPr id="577" name="Google Shape;577;p57"/>
          <p:cNvSpPr txBox="1"/>
          <p:nvPr/>
        </p:nvSpPr>
        <p:spPr>
          <a:xfrm>
            <a:off x="2787050" y="1691575"/>
            <a:ext cx="1775100" cy="608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US" sz="1600">
                <a:solidFill>
                  <a:srgbClr val="263238"/>
                </a:solidFill>
                <a:latin typeface="Karla"/>
                <a:ea typeface="Karla"/>
                <a:cs typeface="Karla"/>
                <a:sym typeface="Karla"/>
              </a:rPr>
              <a:t>MLFlow Projects</a:t>
            </a:r>
            <a:endParaRPr sz="1600">
              <a:solidFill>
                <a:srgbClr val="263238"/>
              </a:solidFill>
              <a:latin typeface="Karla"/>
              <a:ea typeface="Karla"/>
              <a:cs typeface="Karla"/>
              <a:sym typeface="Karla"/>
            </a:endParaRPr>
          </a:p>
        </p:txBody>
      </p:sp>
      <p:sp>
        <p:nvSpPr>
          <p:cNvPr id="578" name="Google Shape;578;p57"/>
          <p:cNvSpPr txBox="1"/>
          <p:nvPr/>
        </p:nvSpPr>
        <p:spPr>
          <a:xfrm>
            <a:off x="4572000" y="2847400"/>
            <a:ext cx="1775100" cy="608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1600"/>
              </a:spcAft>
              <a:buNone/>
            </a:pPr>
            <a:r>
              <a:rPr lang="en-US" sz="1600">
                <a:solidFill>
                  <a:srgbClr val="263238"/>
                </a:solidFill>
                <a:latin typeface="Karla"/>
                <a:ea typeface="Karla"/>
                <a:cs typeface="Karla"/>
                <a:sym typeface="Karla"/>
              </a:rPr>
              <a:t>MLFlow Models</a:t>
            </a:r>
            <a:endParaRPr sz="1600">
              <a:solidFill>
                <a:srgbClr val="263238"/>
              </a:solidFill>
              <a:latin typeface="Karla"/>
              <a:ea typeface="Karla"/>
              <a:cs typeface="Karla"/>
              <a:sym typeface="Karla"/>
            </a:endParaRPr>
          </a:p>
        </p:txBody>
      </p:sp>
      <p:sp>
        <p:nvSpPr>
          <p:cNvPr id="579" name="Google Shape;579;p57"/>
          <p:cNvSpPr txBox="1"/>
          <p:nvPr/>
        </p:nvSpPr>
        <p:spPr>
          <a:xfrm>
            <a:off x="6347100" y="1462975"/>
            <a:ext cx="1939200" cy="608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US" sz="1600">
                <a:solidFill>
                  <a:srgbClr val="263238"/>
                </a:solidFill>
                <a:latin typeface="Karla"/>
                <a:ea typeface="Karla"/>
                <a:cs typeface="Karla"/>
                <a:sym typeface="Karla"/>
              </a:rPr>
              <a:t>MLFlow Model </a:t>
            </a:r>
            <a:r>
              <a:rPr lang="en-US" sz="1600">
                <a:solidFill>
                  <a:srgbClr val="263238"/>
                </a:solidFill>
                <a:latin typeface="Karla"/>
                <a:ea typeface="Karla"/>
                <a:cs typeface="Karla"/>
                <a:sym typeface="Karla"/>
              </a:rPr>
              <a:t>Registry</a:t>
            </a:r>
            <a:endParaRPr sz="1600">
              <a:solidFill>
                <a:srgbClr val="263238"/>
              </a:solidFill>
              <a:latin typeface="Karla"/>
              <a:ea typeface="Karla"/>
              <a:cs typeface="Karla"/>
              <a:sym typeface="Karl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3" name="Shape 583"/>
        <p:cNvGrpSpPr/>
        <p:nvPr/>
      </p:nvGrpSpPr>
      <p:grpSpPr>
        <a:xfrm>
          <a:off x="0" y="0"/>
          <a:ext cx="0" cy="0"/>
          <a:chOff x="0" y="0"/>
          <a:chExt cx="0" cy="0"/>
        </a:xfrm>
      </p:grpSpPr>
      <p:grpSp>
        <p:nvGrpSpPr>
          <p:cNvPr id="584" name="Google Shape;584;p58"/>
          <p:cNvGrpSpPr/>
          <p:nvPr/>
        </p:nvGrpSpPr>
        <p:grpSpPr>
          <a:xfrm>
            <a:off x="2078035" y="2781250"/>
            <a:ext cx="4987939" cy="2034118"/>
            <a:chOff x="1166125" y="3336675"/>
            <a:chExt cx="5247700" cy="2140050"/>
          </a:xfrm>
        </p:grpSpPr>
        <p:sp>
          <p:nvSpPr>
            <p:cNvPr id="585" name="Google Shape;585;p58"/>
            <p:cNvSpPr/>
            <p:nvPr/>
          </p:nvSpPr>
          <p:spPr>
            <a:xfrm>
              <a:off x="1166125" y="5469800"/>
              <a:ext cx="5247700" cy="6925"/>
            </a:xfrm>
            <a:custGeom>
              <a:rect b="b" l="l" r="r" t="t"/>
              <a:pathLst>
                <a:path extrusionOk="0" h="277" w="209908">
                  <a:moveTo>
                    <a:pt x="104960" y="1"/>
                  </a:moveTo>
                  <a:cubicBezTo>
                    <a:pt x="46984" y="1"/>
                    <a:pt x="0" y="62"/>
                    <a:pt x="0" y="139"/>
                  </a:cubicBezTo>
                  <a:cubicBezTo>
                    <a:pt x="0" y="215"/>
                    <a:pt x="46984" y="277"/>
                    <a:pt x="104960" y="277"/>
                  </a:cubicBezTo>
                  <a:cubicBezTo>
                    <a:pt x="162915" y="277"/>
                    <a:pt x="209908" y="215"/>
                    <a:pt x="209908" y="139"/>
                  </a:cubicBezTo>
                  <a:cubicBezTo>
                    <a:pt x="209908" y="62"/>
                    <a:pt x="162915" y="1"/>
                    <a:pt x="10496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58"/>
            <p:cNvSpPr/>
            <p:nvPr/>
          </p:nvSpPr>
          <p:spPr>
            <a:xfrm>
              <a:off x="2556975" y="3336675"/>
              <a:ext cx="2513025" cy="2132075"/>
            </a:xfrm>
            <a:custGeom>
              <a:rect b="b" l="l" r="r" t="t"/>
              <a:pathLst>
                <a:path extrusionOk="0" h="85283" w="100521">
                  <a:moveTo>
                    <a:pt x="49405" y="0"/>
                  </a:moveTo>
                  <a:cubicBezTo>
                    <a:pt x="49405" y="0"/>
                    <a:pt x="49230" y="27609"/>
                    <a:pt x="44094" y="50964"/>
                  </a:cubicBezTo>
                  <a:cubicBezTo>
                    <a:pt x="43577" y="53311"/>
                    <a:pt x="41889" y="55197"/>
                    <a:pt x="39672" y="56128"/>
                  </a:cubicBezTo>
                  <a:cubicBezTo>
                    <a:pt x="34707" y="58216"/>
                    <a:pt x="30437" y="62034"/>
                    <a:pt x="27869" y="66760"/>
                  </a:cubicBezTo>
                  <a:cubicBezTo>
                    <a:pt x="26548" y="69192"/>
                    <a:pt x="23988" y="70583"/>
                    <a:pt x="21266" y="70583"/>
                  </a:cubicBezTo>
                  <a:cubicBezTo>
                    <a:pt x="20919" y="70583"/>
                    <a:pt x="20569" y="70561"/>
                    <a:pt x="20219" y="70515"/>
                  </a:cubicBezTo>
                  <a:cubicBezTo>
                    <a:pt x="19415" y="70409"/>
                    <a:pt x="18603" y="70356"/>
                    <a:pt x="17792" y="70356"/>
                  </a:cubicBezTo>
                  <a:cubicBezTo>
                    <a:pt x="14974" y="70356"/>
                    <a:pt x="12158" y="70992"/>
                    <a:pt x="9642" y="72262"/>
                  </a:cubicBezTo>
                  <a:cubicBezTo>
                    <a:pt x="4658" y="74781"/>
                    <a:pt x="976" y="79732"/>
                    <a:pt x="0" y="85231"/>
                  </a:cubicBezTo>
                  <a:lnTo>
                    <a:pt x="100520" y="85282"/>
                  </a:lnTo>
                  <a:cubicBezTo>
                    <a:pt x="99324" y="78907"/>
                    <a:pt x="94891" y="73226"/>
                    <a:pt x="88997" y="70517"/>
                  </a:cubicBezTo>
                  <a:cubicBezTo>
                    <a:pt x="86787" y="69501"/>
                    <a:pt x="84393" y="68913"/>
                    <a:pt x="81969" y="68745"/>
                  </a:cubicBezTo>
                  <a:cubicBezTo>
                    <a:pt x="75062" y="68269"/>
                    <a:pt x="68646" y="65166"/>
                    <a:pt x="63505" y="60528"/>
                  </a:cubicBezTo>
                  <a:cubicBezTo>
                    <a:pt x="63296" y="60340"/>
                    <a:pt x="63084" y="60156"/>
                    <a:pt x="62870" y="59975"/>
                  </a:cubicBezTo>
                  <a:cubicBezTo>
                    <a:pt x="59592" y="57217"/>
                    <a:pt x="56148" y="52889"/>
                    <a:pt x="55439" y="48667"/>
                  </a:cubicBezTo>
                  <a:cubicBezTo>
                    <a:pt x="52805" y="32977"/>
                    <a:pt x="50843" y="11358"/>
                    <a:pt x="50981"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 name="Google Shape;587;p58"/>
          <p:cNvSpPr txBox="1"/>
          <p:nvPr/>
        </p:nvSpPr>
        <p:spPr>
          <a:xfrm>
            <a:off x="1335750" y="2924775"/>
            <a:ext cx="6472500" cy="84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US" sz="3600">
                <a:solidFill>
                  <a:srgbClr val="263238"/>
                </a:solidFill>
                <a:latin typeface="Karla"/>
                <a:ea typeface="Karla"/>
                <a:cs typeface="Karla"/>
                <a:sym typeface="Karla"/>
              </a:rPr>
              <a:t>MLFlow Tracking</a:t>
            </a:r>
            <a:endParaRPr b="1" sz="3600">
              <a:solidFill>
                <a:srgbClr val="263238"/>
              </a:solidFill>
              <a:latin typeface="Karla"/>
              <a:ea typeface="Karla"/>
              <a:cs typeface="Karla"/>
              <a:sym typeface="Karla"/>
            </a:endParaRPr>
          </a:p>
        </p:txBody>
      </p:sp>
      <p:sp>
        <p:nvSpPr>
          <p:cNvPr id="588" name="Google Shape;588;p58"/>
          <p:cNvSpPr txBox="1"/>
          <p:nvPr/>
        </p:nvSpPr>
        <p:spPr>
          <a:xfrm>
            <a:off x="2930250" y="3707550"/>
            <a:ext cx="3283500" cy="7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1800">
                <a:solidFill>
                  <a:srgbClr val="263238"/>
                </a:solidFill>
                <a:latin typeface="Abel"/>
                <a:ea typeface="Abel"/>
                <a:cs typeface="Abel"/>
                <a:sym typeface="Abel"/>
              </a:rPr>
              <a:t> log parameters, code versions, metrics, and artifacts when running your machine learning code.</a:t>
            </a:r>
            <a:endParaRPr sz="1800">
              <a:solidFill>
                <a:srgbClr val="263238"/>
              </a:solidFill>
              <a:latin typeface="Abel"/>
              <a:ea typeface="Abel"/>
              <a:cs typeface="Abel"/>
              <a:sym typeface="Abel"/>
            </a:endParaRPr>
          </a:p>
          <a:p>
            <a:pPr indent="0" lvl="0" marL="0" rtl="0" algn="ctr">
              <a:spcBef>
                <a:spcPts val="0"/>
              </a:spcBef>
              <a:spcAft>
                <a:spcPts val="0"/>
              </a:spcAft>
              <a:buClr>
                <a:schemeClr val="dk1"/>
              </a:buClr>
              <a:buSzPts val="1100"/>
              <a:buFont typeface="Arial"/>
              <a:buNone/>
            </a:pPr>
            <a:r>
              <a:t/>
            </a:r>
            <a:endParaRPr sz="1800">
              <a:solidFill>
                <a:srgbClr val="263238"/>
              </a:solidFill>
              <a:latin typeface="Abel"/>
              <a:ea typeface="Abel"/>
              <a:cs typeface="Abel"/>
              <a:sym typeface="Abel"/>
            </a:endParaRPr>
          </a:p>
          <a:p>
            <a:pPr indent="0" lvl="0" marL="0" rtl="0" algn="ctr">
              <a:spcBef>
                <a:spcPts val="0"/>
              </a:spcBef>
              <a:spcAft>
                <a:spcPts val="0"/>
              </a:spcAft>
              <a:buNone/>
            </a:pPr>
            <a:r>
              <a:t/>
            </a:r>
            <a:endParaRPr sz="1800">
              <a:solidFill>
                <a:srgbClr val="263238"/>
              </a:solidFill>
              <a:latin typeface="Abel"/>
              <a:ea typeface="Abel"/>
              <a:cs typeface="Abel"/>
              <a:sym typeface="Abel"/>
            </a:endParaRPr>
          </a:p>
          <a:p>
            <a:pPr indent="0" lvl="0" marL="0" rtl="0" algn="ctr">
              <a:spcBef>
                <a:spcPts val="0"/>
              </a:spcBef>
              <a:spcAft>
                <a:spcPts val="0"/>
              </a:spcAft>
              <a:buNone/>
            </a:pPr>
            <a:r>
              <a:t/>
            </a:r>
            <a:endParaRPr sz="1800">
              <a:solidFill>
                <a:srgbClr val="263238"/>
              </a:solidFill>
              <a:latin typeface="Abel"/>
              <a:ea typeface="Abel"/>
              <a:cs typeface="Abel"/>
              <a:sym typeface="Abel"/>
            </a:endParaRPr>
          </a:p>
        </p:txBody>
      </p:sp>
      <p:grpSp>
        <p:nvGrpSpPr>
          <p:cNvPr id="589" name="Google Shape;589;p58"/>
          <p:cNvGrpSpPr/>
          <p:nvPr/>
        </p:nvGrpSpPr>
        <p:grpSpPr>
          <a:xfrm>
            <a:off x="3222738" y="633154"/>
            <a:ext cx="2698510" cy="2059127"/>
            <a:chOff x="766325" y="238125"/>
            <a:chExt cx="6085950" cy="4643950"/>
          </a:xfrm>
        </p:grpSpPr>
        <p:sp>
          <p:nvSpPr>
            <p:cNvPr id="590" name="Google Shape;590;p58"/>
            <p:cNvSpPr/>
            <p:nvPr/>
          </p:nvSpPr>
          <p:spPr>
            <a:xfrm>
              <a:off x="1081125" y="825325"/>
              <a:ext cx="5362925" cy="4056750"/>
            </a:xfrm>
            <a:custGeom>
              <a:rect b="b" l="l" r="r" t="t"/>
              <a:pathLst>
                <a:path extrusionOk="0" h="162270" w="214517">
                  <a:moveTo>
                    <a:pt x="107258" y="1"/>
                  </a:moveTo>
                  <a:cubicBezTo>
                    <a:pt x="48020" y="1"/>
                    <a:pt x="0" y="48022"/>
                    <a:pt x="0" y="107260"/>
                  </a:cubicBezTo>
                  <a:cubicBezTo>
                    <a:pt x="0" y="118922"/>
                    <a:pt x="1865" y="130148"/>
                    <a:pt x="5307" y="140660"/>
                  </a:cubicBezTo>
                  <a:cubicBezTo>
                    <a:pt x="5559" y="140655"/>
                    <a:pt x="5811" y="140652"/>
                    <a:pt x="6064" y="140652"/>
                  </a:cubicBezTo>
                  <a:cubicBezTo>
                    <a:pt x="14960" y="140652"/>
                    <a:pt x="23894" y="143921"/>
                    <a:pt x="30352" y="150063"/>
                  </a:cubicBezTo>
                  <a:cubicBezTo>
                    <a:pt x="34121" y="153649"/>
                    <a:pt x="37956" y="158453"/>
                    <a:pt x="43012" y="158453"/>
                  </a:cubicBezTo>
                  <a:cubicBezTo>
                    <a:pt x="43261" y="158453"/>
                    <a:pt x="43513" y="158442"/>
                    <a:pt x="43768" y="158418"/>
                  </a:cubicBezTo>
                  <a:cubicBezTo>
                    <a:pt x="49249" y="157902"/>
                    <a:pt x="53436" y="151606"/>
                    <a:pt x="58599" y="151606"/>
                  </a:cubicBezTo>
                  <a:cubicBezTo>
                    <a:pt x="59070" y="151606"/>
                    <a:pt x="59550" y="151658"/>
                    <a:pt x="60039" y="151772"/>
                  </a:cubicBezTo>
                  <a:cubicBezTo>
                    <a:pt x="63195" y="152508"/>
                    <a:pt x="65141" y="155575"/>
                    <a:pt x="67662" y="157612"/>
                  </a:cubicBezTo>
                  <a:cubicBezTo>
                    <a:pt x="70247" y="159700"/>
                    <a:pt x="73503" y="160644"/>
                    <a:pt x="76827" y="160644"/>
                  </a:cubicBezTo>
                  <a:cubicBezTo>
                    <a:pt x="80009" y="160644"/>
                    <a:pt x="83252" y="159778"/>
                    <a:pt x="86026" y="158221"/>
                  </a:cubicBezTo>
                  <a:cubicBezTo>
                    <a:pt x="91698" y="155036"/>
                    <a:pt x="95666" y="149481"/>
                    <a:pt x="98572" y="143662"/>
                  </a:cubicBezTo>
                  <a:cubicBezTo>
                    <a:pt x="107164" y="126443"/>
                    <a:pt x="107731" y="106444"/>
                    <a:pt x="107543" y="87201"/>
                  </a:cubicBezTo>
                  <a:lnTo>
                    <a:pt x="109294" y="22591"/>
                  </a:lnTo>
                  <a:lnTo>
                    <a:pt x="111046" y="88827"/>
                  </a:lnTo>
                  <a:cubicBezTo>
                    <a:pt x="110857" y="108070"/>
                    <a:pt x="111424" y="128068"/>
                    <a:pt x="120017" y="145287"/>
                  </a:cubicBezTo>
                  <a:cubicBezTo>
                    <a:pt x="122921" y="151106"/>
                    <a:pt x="126891" y="156663"/>
                    <a:pt x="132562" y="159846"/>
                  </a:cubicBezTo>
                  <a:cubicBezTo>
                    <a:pt x="135336" y="161404"/>
                    <a:pt x="138579" y="162269"/>
                    <a:pt x="141761" y="162269"/>
                  </a:cubicBezTo>
                  <a:cubicBezTo>
                    <a:pt x="145085" y="162269"/>
                    <a:pt x="148341" y="161325"/>
                    <a:pt x="150926" y="159237"/>
                  </a:cubicBezTo>
                  <a:cubicBezTo>
                    <a:pt x="153447" y="157200"/>
                    <a:pt x="155393" y="154133"/>
                    <a:pt x="158550" y="153397"/>
                  </a:cubicBezTo>
                  <a:cubicBezTo>
                    <a:pt x="159039" y="153283"/>
                    <a:pt x="159518" y="153231"/>
                    <a:pt x="159988" y="153231"/>
                  </a:cubicBezTo>
                  <a:cubicBezTo>
                    <a:pt x="165152" y="153231"/>
                    <a:pt x="169339" y="159527"/>
                    <a:pt x="174820" y="160043"/>
                  </a:cubicBezTo>
                  <a:cubicBezTo>
                    <a:pt x="175075" y="160067"/>
                    <a:pt x="175326" y="160078"/>
                    <a:pt x="175575" y="160078"/>
                  </a:cubicBezTo>
                  <a:cubicBezTo>
                    <a:pt x="180631" y="160078"/>
                    <a:pt x="184466" y="155274"/>
                    <a:pt x="188235" y="151689"/>
                  </a:cubicBezTo>
                  <a:cubicBezTo>
                    <a:pt x="193740" y="146453"/>
                    <a:pt x="201044" y="143310"/>
                    <a:pt x="208587" y="142494"/>
                  </a:cubicBezTo>
                  <a:cubicBezTo>
                    <a:pt x="212425" y="131458"/>
                    <a:pt x="214516" y="119603"/>
                    <a:pt x="214516" y="107259"/>
                  </a:cubicBezTo>
                  <a:cubicBezTo>
                    <a:pt x="214516" y="48022"/>
                    <a:pt x="166495" y="1"/>
                    <a:pt x="107258"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58"/>
            <p:cNvSpPr/>
            <p:nvPr/>
          </p:nvSpPr>
          <p:spPr>
            <a:xfrm>
              <a:off x="5206325" y="2472000"/>
              <a:ext cx="1645950" cy="379025"/>
            </a:xfrm>
            <a:custGeom>
              <a:rect b="b" l="l" r="r" t="t"/>
              <a:pathLst>
                <a:path extrusionOk="0" h="15161" w="65838">
                  <a:moveTo>
                    <a:pt x="16401" y="1"/>
                  </a:moveTo>
                  <a:cubicBezTo>
                    <a:pt x="8813" y="1"/>
                    <a:pt x="2583" y="6121"/>
                    <a:pt x="0" y="15161"/>
                  </a:cubicBezTo>
                  <a:lnTo>
                    <a:pt x="65838" y="15161"/>
                  </a:lnTo>
                  <a:cubicBezTo>
                    <a:pt x="65838" y="15161"/>
                    <a:pt x="60779" y="5954"/>
                    <a:pt x="46365" y="5954"/>
                  </a:cubicBezTo>
                  <a:cubicBezTo>
                    <a:pt x="45317" y="5954"/>
                    <a:pt x="44218" y="6003"/>
                    <a:pt x="43069" y="6108"/>
                  </a:cubicBezTo>
                  <a:cubicBezTo>
                    <a:pt x="41473" y="6253"/>
                    <a:pt x="40026" y="6319"/>
                    <a:pt x="38707" y="6319"/>
                  </a:cubicBezTo>
                  <a:cubicBezTo>
                    <a:pt x="26650" y="6319"/>
                    <a:pt x="25249" y="815"/>
                    <a:pt x="17832" y="73"/>
                  </a:cubicBezTo>
                  <a:cubicBezTo>
                    <a:pt x="17350" y="24"/>
                    <a:pt x="16873" y="1"/>
                    <a:pt x="16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58"/>
            <p:cNvSpPr/>
            <p:nvPr/>
          </p:nvSpPr>
          <p:spPr>
            <a:xfrm>
              <a:off x="766325" y="2948275"/>
              <a:ext cx="1052250" cy="242325"/>
            </a:xfrm>
            <a:custGeom>
              <a:rect b="b" l="l" r="r" t="t"/>
              <a:pathLst>
                <a:path extrusionOk="0" h="9693" w="42090">
                  <a:moveTo>
                    <a:pt x="10482" y="0"/>
                  </a:moveTo>
                  <a:cubicBezTo>
                    <a:pt x="5632" y="0"/>
                    <a:pt x="1650" y="3915"/>
                    <a:pt x="0" y="9692"/>
                  </a:cubicBezTo>
                  <a:lnTo>
                    <a:pt x="42090" y="9692"/>
                  </a:lnTo>
                  <a:cubicBezTo>
                    <a:pt x="42090" y="9692"/>
                    <a:pt x="38855" y="3807"/>
                    <a:pt x="29641" y="3807"/>
                  </a:cubicBezTo>
                  <a:cubicBezTo>
                    <a:pt x="28970" y="3807"/>
                    <a:pt x="28269" y="3838"/>
                    <a:pt x="27534" y="3905"/>
                  </a:cubicBezTo>
                  <a:cubicBezTo>
                    <a:pt x="26514" y="3998"/>
                    <a:pt x="25589" y="4040"/>
                    <a:pt x="24745" y="4040"/>
                  </a:cubicBezTo>
                  <a:cubicBezTo>
                    <a:pt x="17037" y="4040"/>
                    <a:pt x="16142" y="521"/>
                    <a:pt x="11399" y="46"/>
                  </a:cubicBezTo>
                  <a:cubicBezTo>
                    <a:pt x="11090" y="16"/>
                    <a:pt x="10784" y="0"/>
                    <a:pt x="104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58"/>
            <p:cNvSpPr/>
            <p:nvPr/>
          </p:nvSpPr>
          <p:spPr>
            <a:xfrm>
              <a:off x="1081075" y="3402125"/>
              <a:ext cx="2362450" cy="1439350"/>
            </a:xfrm>
            <a:custGeom>
              <a:rect b="b" l="l" r="r" t="t"/>
              <a:pathLst>
                <a:path extrusionOk="0" h="57574" w="94498">
                  <a:moveTo>
                    <a:pt x="6243" y="0"/>
                  </a:moveTo>
                  <a:cubicBezTo>
                    <a:pt x="4186" y="0"/>
                    <a:pt x="2108" y="282"/>
                    <a:pt x="56" y="874"/>
                  </a:cubicBezTo>
                  <a:cubicBezTo>
                    <a:pt x="23" y="1974"/>
                    <a:pt x="1" y="3079"/>
                    <a:pt x="1" y="4187"/>
                  </a:cubicBezTo>
                  <a:cubicBezTo>
                    <a:pt x="1" y="15373"/>
                    <a:pt x="1721" y="26155"/>
                    <a:pt x="4898" y="36294"/>
                  </a:cubicBezTo>
                  <a:cubicBezTo>
                    <a:pt x="5144" y="36725"/>
                    <a:pt x="5389" y="37156"/>
                    <a:pt x="5654" y="37587"/>
                  </a:cubicBezTo>
                  <a:cubicBezTo>
                    <a:pt x="5665" y="37587"/>
                    <a:pt x="5676" y="37587"/>
                    <a:pt x="5687" y="37587"/>
                  </a:cubicBezTo>
                  <a:cubicBezTo>
                    <a:pt x="5762" y="37587"/>
                    <a:pt x="5837" y="37590"/>
                    <a:pt x="5912" y="37590"/>
                  </a:cubicBezTo>
                  <a:cubicBezTo>
                    <a:pt x="5923" y="37590"/>
                    <a:pt x="5934" y="37589"/>
                    <a:pt x="5945" y="37589"/>
                  </a:cubicBezTo>
                  <a:cubicBezTo>
                    <a:pt x="6009" y="37589"/>
                    <a:pt x="6072" y="37589"/>
                    <a:pt x="6136" y="37589"/>
                  </a:cubicBezTo>
                  <a:cubicBezTo>
                    <a:pt x="6519" y="37589"/>
                    <a:pt x="6901" y="37593"/>
                    <a:pt x="7284" y="37606"/>
                  </a:cubicBezTo>
                  <a:cubicBezTo>
                    <a:pt x="7398" y="37610"/>
                    <a:pt x="7512" y="37618"/>
                    <a:pt x="7626" y="37623"/>
                  </a:cubicBezTo>
                  <a:cubicBezTo>
                    <a:pt x="8079" y="37642"/>
                    <a:pt x="8531" y="37666"/>
                    <a:pt x="8983" y="37702"/>
                  </a:cubicBezTo>
                  <a:cubicBezTo>
                    <a:pt x="9092" y="37711"/>
                    <a:pt x="9202" y="37724"/>
                    <a:pt x="9311" y="37734"/>
                  </a:cubicBezTo>
                  <a:cubicBezTo>
                    <a:pt x="9766" y="37775"/>
                    <a:pt x="10220" y="37819"/>
                    <a:pt x="10674" y="37877"/>
                  </a:cubicBezTo>
                  <a:cubicBezTo>
                    <a:pt x="10783" y="37891"/>
                    <a:pt x="10891" y="37909"/>
                    <a:pt x="11000" y="37924"/>
                  </a:cubicBezTo>
                  <a:cubicBezTo>
                    <a:pt x="11453" y="37986"/>
                    <a:pt x="11904" y="38051"/>
                    <a:pt x="12353" y="38128"/>
                  </a:cubicBezTo>
                  <a:cubicBezTo>
                    <a:pt x="12466" y="38149"/>
                    <a:pt x="12575" y="38172"/>
                    <a:pt x="12687" y="38192"/>
                  </a:cubicBezTo>
                  <a:cubicBezTo>
                    <a:pt x="13132" y="38274"/>
                    <a:pt x="13575" y="38359"/>
                    <a:pt x="14018" y="38458"/>
                  </a:cubicBezTo>
                  <a:cubicBezTo>
                    <a:pt x="14135" y="38483"/>
                    <a:pt x="14251" y="38514"/>
                    <a:pt x="14368" y="38542"/>
                  </a:cubicBezTo>
                  <a:cubicBezTo>
                    <a:pt x="14802" y="38642"/>
                    <a:pt x="15234" y="38746"/>
                    <a:pt x="15664" y="38863"/>
                  </a:cubicBezTo>
                  <a:cubicBezTo>
                    <a:pt x="15791" y="38896"/>
                    <a:pt x="15916" y="38937"/>
                    <a:pt x="16043" y="38973"/>
                  </a:cubicBezTo>
                  <a:cubicBezTo>
                    <a:pt x="16460" y="39090"/>
                    <a:pt x="16877" y="39211"/>
                    <a:pt x="17289" y="39343"/>
                  </a:cubicBezTo>
                  <a:cubicBezTo>
                    <a:pt x="17427" y="39388"/>
                    <a:pt x="17563" y="39438"/>
                    <a:pt x="17701" y="39484"/>
                  </a:cubicBezTo>
                  <a:cubicBezTo>
                    <a:pt x="18098" y="39617"/>
                    <a:pt x="18496" y="39751"/>
                    <a:pt x="18888" y="39898"/>
                  </a:cubicBezTo>
                  <a:cubicBezTo>
                    <a:pt x="19041" y="39955"/>
                    <a:pt x="19190" y="40019"/>
                    <a:pt x="19341" y="40078"/>
                  </a:cubicBezTo>
                  <a:cubicBezTo>
                    <a:pt x="19717" y="40224"/>
                    <a:pt x="20091" y="40369"/>
                    <a:pt x="20461" y="40528"/>
                  </a:cubicBezTo>
                  <a:cubicBezTo>
                    <a:pt x="20629" y="40600"/>
                    <a:pt x="20792" y="40679"/>
                    <a:pt x="20957" y="40754"/>
                  </a:cubicBezTo>
                  <a:cubicBezTo>
                    <a:pt x="21306" y="40910"/>
                    <a:pt x="21656" y="41064"/>
                    <a:pt x="22000" y="41231"/>
                  </a:cubicBezTo>
                  <a:cubicBezTo>
                    <a:pt x="22185" y="41321"/>
                    <a:pt x="22364" y="41419"/>
                    <a:pt x="22547" y="41513"/>
                  </a:cubicBezTo>
                  <a:cubicBezTo>
                    <a:pt x="22867" y="41676"/>
                    <a:pt x="23189" y="41836"/>
                    <a:pt x="23505" y="42009"/>
                  </a:cubicBezTo>
                  <a:cubicBezTo>
                    <a:pt x="23705" y="42120"/>
                    <a:pt x="23898" y="42239"/>
                    <a:pt x="24096" y="42352"/>
                  </a:cubicBezTo>
                  <a:cubicBezTo>
                    <a:pt x="24388" y="42520"/>
                    <a:pt x="24682" y="42684"/>
                    <a:pt x="24970" y="42861"/>
                  </a:cubicBezTo>
                  <a:cubicBezTo>
                    <a:pt x="25189" y="42996"/>
                    <a:pt x="25402" y="43142"/>
                    <a:pt x="25617" y="43282"/>
                  </a:cubicBezTo>
                  <a:cubicBezTo>
                    <a:pt x="25875" y="43449"/>
                    <a:pt x="26137" y="43612"/>
                    <a:pt x="26391" y="43786"/>
                  </a:cubicBezTo>
                  <a:cubicBezTo>
                    <a:pt x="26634" y="43953"/>
                    <a:pt x="26872" y="44134"/>
                    <a:pt x="27112" y="44308"/>
                  </a:cubicBezTo>
                  <a:cubicBezTo>
                    <a:pt x="27328" y="44466"/>
                    <a:pt x="27550" y="44618"/>
                    <a:pt x="27764" y="44783"/>
                  </a:cubicBezTo>
                  <a:cubicBezTo>
                    <a:pt x="28047" y="44998"/>
                    <a:pt x="28319" y="45228"/>
                    <a:pt x="28594" y="45453"/>
                  </a:cubicBezTo>
                  <a:cubicBezTo>
                    <a:pt x="28757" y="45587"/>
                    <a:pt x="28925" y="45715"/>
                    <a:pt x="29087" y="45852"/>
                  </a:cubicBezTo>
                  <a:cubicBezTo>
                    <a:pt x="29519" y="46221"/>
                    <a:pt x="29941" y="46601"/>
                    <a:pt x="30353" y="46993"/>
                  </a:cubicBezTo>
                  <a:cubicBezTo>
                    <a:pt x="34123" y="50578"/>
                    <a:pt x="37957" y="55382"/>
                    <a:pt x="43013" y="55382"/>
                  </a:cubicBezTo>
                  <a:cubicBezTo>
                    <a:pt x="43262" y="55382"/>
                    <a:pt x="43514" y="55371"/>
                    <a:pt x="43769" y="55347"/>
                  </a:cubicBezTo>
                  <a:cubicBezTo>
                    <a:pt x="49250" y="54831"/>
                    <a:pt x="53437" y="48535"/>
                    <a:pt x="58600" y="48535"/>
                  </a:cubicBezTo>
                  <a:cubicBezTo>
                    <a:pt x="59071" y="48535"/>
                    <a:pt x="59550" y="48587"/>
                    <a:pt x="60039" y="48701"/>
                  </a:cubicBezTo>
                  <a:cubicBezTo>
                    <a:pt x="63196" y="49437"/>
                    <a:pt x="65142" y="52504"/>
                    <a:pt x="67664" y="54541"/>
                  </a:cubicBezTo>
                  <a:cubicBezTo>
                    <a:pt x="70248" y="56629"/>
                    <a:pt x="73504" y="57574"/>
                    <a:pt x="76828" y="57574"/>
                  </a:cubicBezTo>
                  <a:cubicBezTo>
                    <a:pt x="80010" y="57574"/>
                    <a:pt x="83253" y="56708"/>
                    <a:pt x="86028" y="55151"/>
                  </a:cubicBezTo>
                  <a:cubicBezTo>
                    <a:pt x="86422" y="54929"/>
                    <a:pt x="86806" y="54694"/>
                    <a:pt x="87184" y="54450"/>
                  </a:cubicBezTo>
                  <a:cubicBezTo>
                    <a:pt x="87299" y="54375"/>
                    <a:pt x="87409" y="54296"/>
                    <a:pt x="87522" y="54222"/>
                  </a:cubicBezTo>
                  <a:cubicBezTo>
                    <a:pt x="87788" y="54044"/>
                    <a:pt x="88051" y="53863"/>
                    <a:pt x="88307" y="53674"/>
                  </a:cubicBezTo>
                  <a:cubicBezTo>
                    <a:pt x="88426" y="53587"/>
                    <a:pt x="88543" y="53497"/>
                    <a:pt x="88660" y="53409"/>
                  </a:cubicBezTo>
                  <a:cubicBezTo>
                    <a:pt x="88915" y="53215"/>
                    <a:pt x="89165" y="53016"/>
                    <a:pt x="89413" y="52814"/>
                  </a:cubicBezTo>
                  <a:cubicBezTo>
                    <a:pt x="89513" y="52731"/>
                    <a:pt x="89613" y="52649"/>
                    <a:pt x="89712" y="52565"/>
                  </a:cubicBezTo>
                  <a:cubicBezTo>
                    <a:pt x="89995" y="52324"/>
                    <a:pt x="90273" y="52076"/>
                    <a:pt x="90548" y="51823"/>
                  </a:cubicBezTo>
                  <a:cubicBezTo>
                    <a:pt x="90601" y="51775"/>
                    <a:pt x="90654" y="51727"/>
                    <a:pt x="90708" y="51677"/>
                  </a:cubicBezTo>
                  <a:cubicBezTo>
                    <a:pt x="91745" y="50701"/>
                    <a:pt x="92708" y="49641"/>
                    <a:pt x="93606" y="48519"/>
                  </a:cubicBezTo>
                  <a:lnTo>
                    <a:pt x="93619" y="48502"/>
                  </a:lnTo>
                  <a:cubicBezTo>
                    <a:pt x="93919" y="48127"/>
                    <a:pt x="94211" y="47743"/>
                    <a:pt x="94497" y="47353"/>
                  </a:cubicBezTo>
                  <a:cubicBezTo>
                    <a:pt x="90939" y="47100"/>
                    <a:pt x="87286" y="47576"/>
                    <a:pt x="83879" y="46537"/>
                  </a:cubicBezTo>
                  <a:cubicBezTo>
                    <a:pt x="76925" y="44414"/>
                    <a:pt x="73074" y="36713"/>
                    <a:pt x="66448" y="33718"/>
                  </a:cubicBezTo>
                  <a:cubicBezTo>
                    <a:pt x="63459" y="32368"/>
                    <a:pt x="60170" y="32082"/>
                    <a:pt x="56814" y="32082"/>
                  </a:cubicBezTo>
                  <a:cubicBezTo>
                    <a:pt x="54356" y="32082"/>
                    <a:pt x="51861" y="32235"/>
                    <a:pt x="49423" y="32235"/>
                  </a:cubicBezTo>
                  <a:cubicBezTo>
                    <a:pt x="45462" y="32235"/>
                    <a:pt x="41647" y="31831"/>
                    <a:pt x="38372" y="29710"/>
                  </a:cubicBezTo>
                  <a:cubicBezTo>
                    <a:pt x="32331" y="25796"/>
                    <a:pt x="30816" y="17765"/>
                    <a:pt x="26945" y="11696"/>
                  </a:cubicBezTo>
                  <a:cubicBezTo>
                    <a:pt x="22356" y="4500"/>
                    <a:pt x="14465" y="0"/>
                    <a:pt x="6243"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58"/>
            <p:cNvSpPr/>
            <p:nvPr/>
          </p:nvSpPr>
          <p:spPr>
            <a:xfrm>
              <a:off x="4158300" y="3328925"/>
              <a:ext cx="2285725" cy="1553150"/>
            </a:xfrm>
            <a:custGeom>
              <a:rect b="b" l="l" r="r" t="t"/>
              <a:pathLst>
                <a:path extrusionOk="0" h="62126" w="91429">
                  <a:moveTo>
                    <a:pt x="85951" y="0"/>
                  </a:moveTo>
                  <a:cubicBezTo>
                    <a:pt x="77654" y="0"/>
                    <a:pt x="70215" y="4917"/>
                    <a:pt x="65733" y="12524"/>
                  </a:cubicBezTo>
                  <a:cubicBezTo>
                    <a:pt x="62077" y="18726"/>
                    <a:pt x="60846" y="26805"/>
                    <a:pt x="54944" y="30929"/>
                  </a:cubicBezTo>
                  <a:cubicBezTo>
                    <a:pt x="47088" y="36419"/>
                    <a:pt x="35617" y="31671"/>
                    <a:pt x="27028" y="35921"/>
                  </a:cubicBezTo>
                  <a:cubicBezTo>
                    <a:pt x="20511" y="39149"/>
                    <a:pt x="16933" y="46979"/>
                    <a:pt x="10058" y="49346"/>
                  </a:cubicBezTo>
                  <a:cubicBezTo>
                    <a:pt x="6857" y="50448"/>
                    <a:pt x="3383" y="50186"/>
                    <a:pt x="1" y="50482"/>
                  </a:cubicBezTo>
                  <a:lnTo>
                    <a:pt x="3" y="50485"/>
                  </a:lnTo>
                  <a:cubicBezTo>
                    <a:pt x="282" y="50902"/>
                    <a:pt x="571" y="51312"/>
                    <a:pt x="865" y="51718"/>
                  </a:cubicBezTo>
                  <a:cubicBezTo>
                    <a:pt x="943" y="51825"/>
                    <a:pt x="1023" y="51932"/>
                    <a:pt x="1101" y="52038"/>
                  </a:cubicBezTo>
                  <a:cubicBezTo>
                    <a:pt x="1342" y="52364"/>
                    <a:pt x="1589" y="52684"/>
                    <a:pt x="1839" y="53000"/>
                  </a:cubicBezTo>
                  <a:cubicBezTo>
                    <a:pt x="1911" y="53089"/>
                    <a:pt x="1980" y="53180"/>
                    <a:pt x="2052" y="53268"/>
                  </a:cubicBezTo>
                  <a:cubicBezTo>
                    <a:pt x="2368" y="53658"/>
                    <a:pt x="2693" y="54041"/>
                    <a:pt x="3027" y="54415"/>
                  </a:cubicBezTo>
                  <a:cubicBezTo>
                    <a:pt x="3086" y="54481"/>
                    <a:pt x="3147" y="54545"/>
                    <a:pt x="3206" y="54610"/>
                  </a:cubicBezTo>
                  <a:cubicBezTo>
                    <a:pt x="3484" y="54917"/>
                    <a:pt x="3770" y="55218"/>
                    <a:pt x="4060" y="55512"/>
                  </a:cubicBezTo>
                  <a:cubicBezTo>
                    <a:pt x="4162" y="55615"/>
                    <a:pt x="4262" y="55715"/>
                    <a:pt x="4363" y="55815"/>
                  </a:cubicBezTo>
                  <a:cubicBezTo>
                    <a:pt x="4663" y="56108"/>
                    <a:pt x="4968" y="56394"/>
                    <a:pt x="5280" y="56674"/>
                  </a:cubicBezTo>
                  <a:cubicBezTo>
                    <a:pt x="5343" y="56730"/>
                    <a:pt x="5403" y="56788"/>
                    <a:pt x="5466" y="56845"/>
                  </a:cubicBezTo>
                  <a:cubicBezTo>
                    <a:pt x="5837" y="57170"/>
                    <a:pt x="6217" y="57483"/>
                    <a:pt x="6606" y="57786"/>
                  </a:cubicBezTo>
                  <a:cubicBezTo>
                    <a:pt x="6707" y="57863"/>
                    <a:pt x="6809" y="57937"/>
                    <a:pt x="6910" y="58013"/>
                  </a:cubicBezTo>
                  <a:cubicBezTo>
                    <a:pt x="7216" y="58244"/>
                    <a:pt x="7526" y="58466"/>
                    <a:pt x="7843" y="58681"/>
                  </a:cubicBezTo>
                  <a:cubicBezTo>
                    <a:pt x="7961" y="58762"/>
                    <a:pt x="8079" y="58843"/>
                    <a:pt x="8198" y="58921"/>
                  </a:cubicBezTo>
                  <a:cubicBezTo>
                    <a:pt x="8615" y="59195"/>
                    <a:pt x="9037" y="59457"/>
                    <a:pt x="9475" y="59702"/>
                  </a:cubicBezTo>
                  <a:cubicBezTo>
                    <a:pt x="12248" y="61260"/>
                    <a:pt x="15491" y="62125"/>
                    <a:pt x="18673" y="62125"/>
                  </a:cubicBezTo>
                  <a:cubicBezTo>
                    <a:pt x="21997" y="62125"/>
                    <a:pt x="25253" y="61181"/>
                    <a:pt x="27837" y="59093"/>
                  </a:cubicBezTo>
                  <a:cubicBezTo>
                    <a:pt x="30359" y="57056"/>
                    <a:pt x="32305" y="53989"/>
                    <a:pt x="35462" y="53253"/>
                  </a:cubicBezTo>
                  <a:cubicBezTo>
                    <a:pt x="35950" y="53139"/>
                    <a:pt x="36429" y="53087"/>
                    <a:pt x="36900" y="53087"/>
                  </a:cubicBezTo>
                  <a:cubicBezTo>
                    <a:pt x="42064" y="53087"/>
                    <a:pt x="46252" y="59383"/>
                    <a:pt x="51733" y="59899"/>
                  </a:cubicBezTo>
                  <a:cubicBezTo>
                    <a:pt x="51988" y="59923"/>
                    <a:pt x="52239" y="59934"/>
                    <a:pt x="52488" y="59934"/>
                  </a:cubicBezTo>
                  <a:cubicBezTo>
                    <a:pt x="57544" y="59934"/>
                    <a:pt x="61379" y="55130"/>
                    <a:pt x="65148" y="51545"/>
                  </a:cubicBezTo>
                  <a:cubicBezTo>
                    <a:pt x="65487" y="51223"/>
                    <a:pt x="65833" y="50907"/>
                    <a:pt x="66187" y="50601"/>
                  </a:cubicBezTo>
                  <a:cubicBezTo>
                    <a:pt x="66300" y="50503"/>
                    <a:pt x="66417" y="50411"/>
                    <a:pt x="66530" y="50314"/>
                  </a:cubicBezTo>
                  <a:cubicBezTo>
                    <a:pt x="66773" y="50109"/>
                    <a:pt x="67017" y="49901"/>
                    <a:pt x="67266" y="49704"/>
                  </a:cubicBezTo>
                  <a:cubicBezTo>
                    <a:pt x="67402" y="49596"/>
                    <a:pt x="67542" y="49495"/>
                    <a:pt x="67678" y="49388"/>
                  </a:cubicBezTo>
                  <a:cubicBezTo>
                    <a:pt x="67911" y="49209"/>
                    <a:pt x="68143" y="49028"/>
                    <a:pt x="68382" y="48855"/>
                  </a:cubicBezTo>
                  <a:cubicBezTo>
                    <a:pt x="68527" y="48748"/>
                    <a:pt x="68677" y="48648"/>
                    <a:pt x="68824" y="48546"/>
                  </a:cubicBezTo>
                  <a:cubicBezTo>
                    <a:pt x="69059" y="48380"/>
                    <a:pt x="69294" y="48212"/>
                    <a:pt x="69534" y="48053"/>
                  </a:cubicBezTo>
                  <a:cubicBezTo>
                    <a:pt x="69682" y="47954"/>
                    <a:pt x="69835" y="47861"/>
                    <a:pt x="69985" y="47764"/>
                  </a:cubicBezTo>
                  <a:cubicBezTo>
                    <a:pt x="70229" y="47608"/>
                    <a:pt x="70471" y="47450"/>
                    <a:pt x="70720" y="47299"/>
                  </a:cubicBezTo>
                  <a:cubicBezTo>
                    <a:pt x="70870" y="47209"/>
                    <a:pt x="71023" y="47123"/>
                    <a:pt x="71174" y="47035"/>
                  </a:cubicBezTo>
                  <a:cubicBezTo>
                    <a:pt x="71427" y="46886"/>
                    <a:pt x="71680" y="46738"/>
                    <a:pt x="71936" y="46596"/>
                  </a:cubicBezTo>
                  <a:cubicBezTo>
                    <a:pt x="72086" y="46514"/>
                    <a:pt x="72239" y="46436"/>
                    <a:pt x="72390" y="46356"/>
                  </a:cubicBezTo>
                  <a:cubicBezTo>
                    <a:pt x="72653" y="46215"/>
                    <a:pt x="72916" y="46075"/>
                    <a:pt x="73183" y="45942"/>
                  </a:cubicBezTo>
                  <a:cubicBezTo>
                    <a:pt x="73330" y="45869"/>
                    <a:pt x="73480" y="45799"/>
                    <a:pt x="73631" y="45728"/>
                  </a:cubicBezTo>
                  <a:cubicBezTo>
                    <a:pt x="73904" y="45595"/>
                    <a:pt x="74178" y="45463"/>
                    <a:pt x="74455" y="45339"/>
                  </a:cubicBezTo>
                  <a:cubicBezTo>
                    <a:pt x="74601" y="45272"/>
                    <a:pt x="74750" y="45211"/>
                    <a:pt x="74898" y="45147"/>
                  </a:cubicBezTo>
                  <a:cubicBezTo>
                    <a:pt x="75181" y="45023"/>
                    <a:pt x="75466" y="44902"/>
                    <a:pt x="75753" y="44785"/>
                  </a:cubicBezTo>
                  <a:cubicBezTo>
                    <a:pt x="75897" y="44727"/>
                    <a:pt x="76042" y="44673"/>
                    <a:pt x="76186" y="44617"/>
                  </a:cubicBezTo>
                  <a:cubicBezTo>
                    <a:pt x="76481" y="44503"/>
                    <a:pt x="76776" y="44390"/>
                    <a:pt x="77075" y="44283"/>
                  </a:cubicBezTo>
                  <a:cubicBezTo>
                    <a:pt x="77214" y="44233"/>
                    <a:pt x="77354" y="44187"/>
                    <a:pt x="77494" y="44138"/>
                  </a:cubicBezTo>
                  <a:cubicBezTo>
                    <a:pt x="77801" y="44033"/>
                    <a:pt x="78106" y="43931"/>
                    <a:pt x="78415" y="43834"/>
                  </a:cubicBezTo>
                  <a:cubicBezTo>
                    <a:pt x="78551" y="43791"/>
                    <a:pt x="78687" y="43751"/>
                    <a:pt x="78824" y="43710"/>
                  </a:cubicBezTo>
                  <a:cubicBezTo>
                    <a:pt x="79140" y="43615"/>
                    <a:pt x="79455" y="43523"/>
                    <a:pt x="79772" y="43435"/>
                  </a:cubicBezTo>
                  <a:cubicBezTo>
                    <a:pt x="79905" y="43400"/>
                    <a:pt x="80040" y="43365"/>
                    <a:pt x="80173" y="43330"/>
                  </a:cubicBezTo>
                  <a:cubicBezTo>
                    <a:pt x="80495" y="43247"/>
                    <a:pt x="80819" y="43166"/>
                    <a:pt x="81144" y="43090"/>
                  </a:cubicBezTo>
                  <a:cubicBezTo>
                    <a:pt x="81275" y="43060"/>
                    <a:pt x="81406" y="43031"/>
                    <a:pt x="81538" y="43003"/>
                  </a:cubicBezTo>
                  <a:cubicBezTo>
                    <a:pt x="81868" y="42930"/>
                    <a:pt x="82198" y="42862"/>
                    <a:pt x="82530" y="42798"/>
                  </a:cubicBezTo>
                  <a:cubicBezTo>
                    <a:pt x="82658" y="42774"/>
                    <a:pt x="82788" y="42749"/>
                    <a:pt x="82916" y="42727"/>
                  </a:cubicBezTo>
                  <a:cubicBezTo>
                    <a:pt x="83251" y="42666"/>
                    <a:pt x="83587" y="42611"/>
                    <a:pt x="83924" y="42558"/>
                  </a:cubicBezTo>
                  <a:cubicBezTo>
                    <a:pt x="84052" y="42539"/>
                    <a:pt x="84179" y="42521"/>
                    <a:pt x="84306" y="42503"/>
                  </a:cubicBezTo>
                  <a:cubicBezTo>
                    <a:pt x="84494" y="42476"/>
                    <a:pt x="84681" y="42445"/>
                    <a:pt x="84869" y="42422"/>
                  </a:cubicBezTo>
                  <a:cubicBezTo>
                    <a:pt x="85286" y="41842"/>
                    <a:pt x="85684" y="41263"/>
                    <a:pt x="86062" y="40681"/>
                  </a:cubicBezTo>
                  <a:cubicBezTo>
                    <a:pt x="89540" y="30121"/>
                    <a:pt x="91429" y="18840"/>
                    <a:pt x="91429" y="7116"/>
                  </a:cubicBezTo>
                  <a:cubicBezTo>
                    <a:pt x="91429" y="4947"/>
                    <a:pt x="91356" y="2797"/>
                    <a:pt x="91230" y="660"/>
                  </a:cubicBezTo>
                  <a:cubicBezTo>
                    <a:pt x="89446" y="213"/>
                    <a:pt x="87680" y="0"/>
                    <a:pt x="85951"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58"/>
            <p:cNvSpPr/>
            <p:nvPr/>
          </p:nvSpPr>
          <p:spPr>
            <a:xfrm>
              <a:off x="5359175" y="2022200"/>
              <a:ext cx="115725" cy="115725"/>
            </a:xfrm>
            <a:custGeom>
              <a:rect b="b" l="l" r="r" t="t"/>
              <a:pathLst>
                <a:path extrusionOk="0" h="4629" w="4629">
                  <a:moveTo>
                    <a:pt x="2315" y="1"/>
                  </a:moveTo>
                  <a:lnTo>
                    <a:pt x="2013" y="551"/>
                  </a:lnTo>
                  <a:cubicBezTo>
                    <a:pt x="1676" y="1168"/>
                    <a:pt x="1168" y="1676"/>
                    <a:pt x="551" y="2013"/>
                  </a:cubicBezTo>
                  <a:lnTo>
                    <a:pt x="1" y="2315"/>
                  </a:lnTo>
                  <a:lnTo>
                    <a:pt x="551" y="2615"/>
                  </a:lnTo>
                  <a:cubicBezTo>
                    <a:pt x="1168" y="2953"/>
                    <a:pt x="1676" y="3460"/>
                    <a:pt x="2013" y="4078"/>
                  </a:cubicBezTo>
                  <a:lnTo>
                    <a:pt x="2315" y="4629"/>
                  </a:lnTo>
                  <a:lnTo>
                    <a:pt x="2615" y="4078"/>
                  </a:lnTo>
                  <a:cubicBezTo>
                    <a:pt x="2952" y="3460"/>
                    <a:pt x="3460" y="2953"/>
                    <a:pt x="4078" y="2615"/>
                  </a:cubicBezTo>
                  <a:lnTo>
                    <a:pt x="4629" y="2315"/>
                  </a:lnTo>
                  <a:lnTo>
                    <a:pt x="4078" y="2013"/>
                  </a:lnTo>
                  <a:cubicBezTo>
                    <a:pt x="3460" y="1676"/>
                    <a:pt x="2952" y="1168"/>
                    <a:pt x="2615" y="551"/>
                  </a:cubicBezTo>
                  <a:lnTo>
                    <a:pt x="231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58"/>
            <p:cNvSpPr/>
            <p:nvPr/>
          </p:nvSpPr>
          <p:spPr>
            <a:xfrm>
              <a:off x="2922575" y="3815050"/>
              <a:ext cx="36900" cy="36900"/>
            </a:xfrm>
            <a:custGeom>
              <a:rect b="b" l="l" r="r" t="t"/>
              <a:pathLst>
                <a:path extrusionOk="0" h="1476" w="1476">
                  <a:moveTo>
                    <a:pt x="738" y="0"/>
                  </a:moveTo>
                  <a:lnTo>
                    <a:pt x="642" y="176"/>
                  </a:lnTo>
                  <a:cubicBezTo>
                    <a:pt x="534" y="372"/>
                    <a:pt x="372" y="534"/>
                    <a:pt x="175" y="642"/>
                  </a:cubicBezTo>
                  <a:lnTo>
                    <a:pt x="0" y="738"/>
                  </a:lnTo>
                  <a:lnTo>
                    <a:pt x="175" y="834"/>
                  </a:lnTo>
                  <a:cubicBezTo>
                    <a:pt x="372" y="942"/>
                    <a:pt x="534" y="1103"/>
                    <a:pt x="642" y="1300"/>
                  </a:cubicBezTo>
                  <a:lnTo>
                    <a:pt x="738" y="1475"/>
                  </a:lnTo>
                  <a:lnTo>
                    <a:pt x="834" y="1300"/>
                  </a:lnTo>
                  <a:cubicBezTo>
                    <a:pt x="942" y="1103"/>
                    <a:pt x="1103" y="942"/>
                    <a:pt x="1300" y="834"/>
                  </a:cubicBezTo>
                  <a:lnTo>
                    <a:pt x="1475" y="738"/>
                  </a:lnTo>
                  <a:lnTo>
                    <a:pt x="1300" y="642"/>
                  </a:lnTo>
                  <a:cubicBezTo>
                    <a:pt x="1103" y="534"/>
                    <a:pt x="942" y="372"/>
                    <a:pt x="834" y="176"/>
                  </a:cubicBezTo>
                  <a:lnTo>
                    <a:pt x="738"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58"/>
            <p:cNvSpPr/>
            <p:nvPr/>
          </p:nvSpPr>
          <p:spPr>
            <a:xfrm>
              <a:off x="2442150" y="2217800"/>
              <a:ext cx="36900" cy="36925"/>
            </a:xfrm>
            <a:custGeom>
              <a:rect b="b" l="l" r="r" t="t"/>
              <a:pathLst>
                <a:path extrusionOk="0" h="1477" w="1476">
                  <a:moveTo>
                    <a:pt x="738" y="1"/>
                  </a:moveTo>
                  <a:lnTo>
                    <a:pt x="641" y="175"/>
                  </a:lnTo>
                  <a:cubicBezTo>
                    <a:pt x="534" y="373"/>
                    <a:pt x="372" y="535"/>
                    <a:pt x="174" y="642"/>
                  </a:cubicBezTo>
                  <a:lnTo>
                    <a:pt x="0" y="739"/>
                  </a:lnTo>
                  <a:lnTo>
                    <a:pt x="174" y="835"/>
                  </a:lnTo>
                  <a:cubicBezTo>
                    <a:pt x="372" y="941"/>
                    <a:pt x="534" y="1103"/>
                    <a:pt x="641" y="1300"/>
                  </a:cubicBezTo>
                  <a:lnTo>
                    <a:pt x="738" y="1476"/>
                  </a:lnTo>
                  <a:lnTo>
                    <a:pt x="834" y="1300"/>
                  </a:lnTo>
                  <a:cubicBezTo>
                    <a:pt x="940" y="1103"/>
                    <a:pt x="1102" y="941"/>
                    <a:pt x="1299" y="835"/>
                  </a:cubicBezTo>
                  <a:lnTo>
                    <a:pt x="1475" y="739"/>
                  </a:lnTo>
                  <a:lnTo>
                    <a:pt x="1299" y="642"/>
                  </a:lnTo>
                  <a:cubicBezTo>
                    <a:pt x="1102" y="535"/>
                    <a:pt x="940" y="373"/>
                    <a:pt x="834" y="175"/>
                  </a:cubicBezTo>
                  <a:lnTo>
                    <a:pt x="738"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58"/>
            <p:cNvSpPr/>
            <p:nvPr/>
          </p:nvSpPr>
          <p:spPr>
            <a:xfrm>
              <a:off x="4893675" y="3698250"/>
              <a:ext cx="73775" cy="73775"/>
            </a:xfrm>
            <a:custGeom>
              <a:rect b="b" l="l" r="r" t="t"/>
              <a:pathLst>
                <a:path extrusionOk="0" h="2951" w="2951">
                  <a:moveTo>
                    <a:pt x="1475" y="1"/>
                  </a:moveTo>
                  <a:lnTo>
                    <a:pt x="1283" y="351"/>
                  </a:lnTo>
                  <a:cubicBezTo>
                    <a:pt x="1067" y="745"/>
                    <a:pt x="744" y="1068"/>
                    <a:pt x="350" y="1283"/>
                  </a:cubicBezTo>
                  <a:lnTo>
                    <a:pt x="0" y="1476"/>
                  </a:lnTo>
                  <a:lnTo>
                    <a:pt x="350" y="1668"/>
                  </a:lnTo>
                  <a:cubicBezTo>
                    <a:pt x="744" y="1884"/>
                    <a:pt x="1067" y="2207"/>
                    <a:pt x="1283" y="2601"/>
                  </a:cubicBezTo>
                  <a:lnTo>
                    <a:pt x="1475" y="2951"/>
                  </a:lnTo>
                  <a:lnTo>
                    <a:pt x="1668" y="2601"/>
                  </a:lnTo>
                  <a:cubicBezTo>
                    <a:pt x="1882" y="2207"/>
                    <a:pt x="2205" y="1884"/>
                    <a:pt x="2599" y="1668"/>
                  </a:cubicBezTo>
                  <a:lnTo>
                    <a:pt x="2950" y="1476"/>
                  </a:lnTo>
                  <a:lnTo>
                    <a:pt x="2599" y="1283"/>
                  </a:lnTo>
                  <a:cubicBezTo>
                    <a:pt x="2205" y="1068"/>
                    <a:pt x="1882" y="745"/>
                    <a:pt x="1668" y="351"/>
                  </a:cubicBezTo>
                  <a:lnTo>
                    <a:pt x="147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58"/>
            <p:cNvSpPr/>
            <p:nvPr/>
          </p:nvSpPr>
          <p:spPr>
            <a:xfrm>
              <a:off x="1736700" y="2366550"/>
              <a:ext cx="491000" cy="551675"/>
            </a:xfrm>
            <a:custGeom>
              <a:rect b="b" l="l" r="r" t="t"/>
              <a:pathLst>
                <a:path extrusionOk="0" h="22067" w="19640">
                  <a:moveTo>
                    <a:pt x="8274" y="0"/>
                  </a:moveTo>
                  <a:lnTo>
                    <a:pt x="8274" y="0"/>
                  </a:lnTo>
                  <a:cubicBezTo>
                    <a:pt x="5131" y="1330"/>
                    <a:pt x="2609" y="4038"/>
                    <a:pt x="1652" y="7587"/>
                  </a:cubicBezTo>
                  <a:cubicBezTo>
                    <a:pt x="0" y="13712"/>
                    <a:pt x="3626" y="20016"/>
                    <a:pt x="9751" y="21668"/>
                  </a:cubicBezTo>
                  <a:cubicBezTo>
                    <a:pt x="10751" y="21938"/>
                    <a:pt x="11756" y="22067"/>
                    <a:pt x="12744" y="22067"/>
                  </a:cubicBezTo>
                  <a:cubicBezTo>
                    <a:pt x="15264" y="22067"/>
                    <a:pt x="17678" y="21230"/>
                    <a:pt x="19639" y="19760"/>
                  </a:cubicBezTo>
                  <a:lnTo>
                    <a:pt x="19639" y="19760"/>
                  </a:lnTo>
                  <a:cubicBezTo>
                    <a:pt x="18217" y="20364"/>
                    <a:pt x="16697" y="20669"/>
                    <a:pt x="15173" y="20669"/>
                  </a:cubicBezTo>
                  <a:cubicBezTo>
                    <a:pt x="14169" y="20669"/>
                    <a:pt x="13163" y="20537"/>
                    <a:pt x="12181" y="20270"/>
                  </a:cubicBezTo>
                  <a:cubicBezTo>
                    <a:pt x="6056" y="18620"/>
                    <a:pt x="2430" y="12315"/>
                    <a:pt x="4082" y="6190"/>
                  </a:cubicBezTo>
                  <a:cubicBezTo>
                    <a:pt x="4745" y="3716"/>
                    <a:pt x="6221" y="1535"/>
                    <a:pt x="827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58"/>
            <p:cNvSpPr/>
            <p:nvPr/>
          </p:nvSpPr>
          <p:spPr>
            <a:xfrm>
              <a:off x="2833775" y="1018500"/>
              <a:ext cx="531050" cy="2068125"/>
            </a:xfrm>
            <a:custGeom>
              <a:rect b="b" l="l" r="r" t="t"/>
              <a:pathLst>
                <a:path extrusionOk="0" h="82725" w="21242">
                  <a:moveTo>
                    <a:pt x="10621" y="0"/>
                  </a:moveTo>
                  <a:cubicBezTo>
                    <a:pt x="4755" y="0"/>
                    <a:pt x="0" y="4755"/>
                    <a:pt x="0" y="10620"/>
                  </a:cubicBezTo>
                  <a:lnTo>
                    <a:pt x="0" y="82725"/>
                  </a:lnTo>
                  <a:lnTo>
                    <a:pt x="21242" y="82725"/>
                  </a:lnTo>
                  <a:lnTo>
                    <a:pt x="21242" y="10620"/>
                  </a:lnTo>
                  <a:cubicBezTo>
                    <a:pt x="21242" y="4755"/>
                    <a:pt x="16487" y="0"/>
                    <a:pt x="10621"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8"/>
            <p:cNvSpPr/>
            <p:nvPr/>
          </p:nvSpPr>
          <p:spPr>
            <a:xfrm>
              <a:off x="2833775" y="1018500"/>
              <a:ext cx="531050" cy="2068125"/>
            </a:xfrm>
            <a:custGeom>
              <a:rect b="b" l="l" r="r" t="t"/>
              <a:pathLst>
                <a:path extrusionOk="0" h="82725" w="21242">
                  <a:moveTo>
                    <a:pt x="10621" y="0"/>
                  </a:moveTo>
                  <a:cubicBezTo>
                    <a:pt x="4755" y="0"/>
                    <a:pt x="0" y="4755"/>
                    <a:pt x="0" y="10620"/>
                  </a:cubicBezTo>
                  <a:lnTo>
                    <a:pt x="0" y="82725"/>
                  </a:lnTo>
                  <a:lnTo>
                    <a:pt x="21242" y="82725"/>
                  </a:lnTo>
                  <a:lnTo>
                    <a:pt x="21242" y="10620"/>
                  </a:lnTo>
                  <a:cubicBezTo>
                    <a:pt x="21242" y="4755"/>
                    <a:pt x="16487" y="0"/>
                    <a:pt x="1062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8"/>
            <p:cNvSpPr/>
            <p:nvPr/>
          </p:nvSpPr>
          <p:spPr>
            <a:xfrm>
              <a:off x="2835400" y="1251625"/>
              <a:ext cx="529425" cy="6950"/>
            </a:xfrm>
            <a:custGeom>
              <a:rect b="b" l="l" r="r" t="t"/>
              <a:pathLst>
                <a:path extrusionOk="0" h="278" w="21177">
                  <a:moveTo>
                    <a:pt x="10588" y="1"/>
                  </a:moveTo>
                  <a:cubicBezTo>
                    <a:pt x="4740" y="1"/>
                    <a:pt x="1" y="63"/>
                    <a:pt x="1" y="139"/>
                  </a:cubicBezTo>
                  <a:cubicBezTo>
                    <a:pt x="1" y="215"/>
                    <a:pt x="4742" y="278"/>
                    <a:pt x="10588" y="278"/>
                  </a:cubicBezTo>
                  <a:cubicBezTo>
                    <a:pt x="16436" y="278"/>
                    <a:pt x="21177" y="215"/>
                    <a:pt x="21177" y="139"/>
                  </a:cubicBezTo>
                  <a:cubicBezTo>
                    <a:pt x="21177" y="63"/>
                    <a:pt x="16437"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58"/>
            <p:cNvSpPr/>
            <p:nvPr/>
          </p:nvSpPr>
          <p:spPr>
            <a:xfrm>
              <a:off x="2835400" y="1711850"/>
              <a:ext cx="529425" cy="6925"/>
            </a:xfrm>
            <a:custGeom>
              <a:rect b="b" l="l" r="r" t="t"/>
              <a:pathLst>
                <a:path extrusionOk="0" h="277" w="21177">
                  <a:moveTo>
                    <a:pt x="10588" y="1"/>
                  </a:moveTo>
                  <a:cubicBezTo>
                    <a:pt x="4740" y="1"/>
                    <a:pt x="1" y="62"/>
                    <a:pt x="1" y="138"/>
                  </a:cubicBezTo>
                  <a:cubicBezTo>
                    <a:pt x="1" y="215"/>
                    <a:pt x="4742" y="277"/>
                    <a:pt x="10588" y="277"/>
                  </a:cubicBezTo>
                  <a:cubicBezTo>
                    <a:pt x="16436" y="277"/>
                    <a:pt x="21177" y="215"/>
                    <a:pt x="21177" y="138"/>
                  </a:cubicBezTo>
                  <a:cubicBezTo>
                    <a:pt x="21177" y="62"/>
                    <a:pt x="16437"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58"/>
            <p:cNvSpPr/>
            <p:nvPr/>
          </p:nvSpPr>
          <p:spPr>
            <a:xfrm>
              <a:off x="3214125" y="1255100"/>
              <a:ext cx="6925" cy="460200"/>
            </a:xfrm>
            <a:custGeom>
              <a:rect b="b" l="l" r="r" t="t"/>
              <a:pathLst>
                <a:path extrusionOk="0" h="18408" w="277">
                  <a:moveTo>
                    <a:pt x="139" y="0"/>
                  </a:moveTo>
                  <a:cubicBezTo>
                    <a:pt x="62" y="0"/>
                    <a:pt x="0" y="4123"/>
                    <a:pt x="0" y="9205"/>
                  </a:cubicBezTo>
                  <a:cubicBezTo>
                    <a:pt x="0" y="14288"/>
                    <a:pt x="62" y="18408"/>
                    <a:pt x="139" y="18408"/>
                  </a:cubicBezTo>
                  <a:cubicBezTo>
                    <a:pt x="215" y="18408"/>
                    <a:pt x="276" y="14289"/>
                    <a:pt x="276" y="9205"/>
                  </a:cubicBezTo>
                  <a:cubicBezTo>
                    <a:pt x="276" y="4121"/>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58"/>
            <p:cNvSpPr/>
            <p:nvPr/>
          </p:nvSpPr>
          <p:spPr>
            <a:xfrm>
              <a:off x="3116500" y="1370275"/>
              <a:ext cx="38875" cy="37400"/>
            </a:xfrm>
            <a:custGeom>
              <a:rect b="b" l="l" r="r" t="t"/>
              <a:pathLst>
                <a:path extrusionOk="0" h="1496" w="1555">
                  <a:moveTo>
                    <a:pt x="806" y="1"/>
                  </a:moveTo>
                  <a:cubicBezTo>
                    <a:pt x="505" y="1"/>
                    <a:pt x="232" y="183"/>
                    <a:pt x="116" y="462"/>
                  </a:cubicBezTo>
                  <a:cubicBezTo>
                    <a:pt x="1" y="742"/>
                    <a:pt x="65" y="1063"/>
                    <a:pt x="278" y="1277"/>
                  </a:cubicBezTo>
                  <a:cubicBezTo>
                    <a:pt x="421" y="1419"/>
                    <a:pt x="612" y="1495"/>
                    <a:pt x="807" y="1495"/>
                  </a:cubicBezTo>
                  <a:cubicBezTo>
                    <a:pt x="903" y="1495"/>
                    <a:pt x="1000" y="1477"/>
                    <a:pt x="1092" y="1438"/>
                  </a:cubicBezTo>
                  <a:cubicBezTo>
                    <a:pt x="1372" y="1323"/>
                    <a:pt x="1554" y="1051"/>
                    <a:pt x="1554" y="748"/>
                  </a:cubicBezTo>
                  <a:cubicBezTo>
                    <a:pt x="1554" y="335"/>
                    <a:pt x="1219" y="1"/>
                    <a:pt x="80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8"/>
            <p:cNvSpPr/>
            <p:nvPr/>
          </p:nvSpPr>
          <p:spPr>
            <a:xfrm>
              <a:off x="3116500" y="1529425"/>
              <a:ext cx="38875" cy="37400"/>
            </a:xfrm>
            <a:custGeom>
              <a:rect b="b" l="l" r="r" t="t"/>
              <a:pathLst>
                <a:path extrusionOk="0" h="1496" w="1555">
                  <a:moveTo>
                    <a:pt x="806" y="1"/>
                  </a:moveTo>
                  <a:cubicBezTo>
                    <a:pt x="505" y="1"/>
                    <a:pt x="232" y="183"/>
                    <a:pt x="116" y="461"/>
                  </a:cubicBezTo>
                  <a:cubicBezTo>
                    <a:pt x="1" y="741"/>
                    <a:pt x="65" y="1063"/>
                    <a:pt x="278" y="1276"/>
                  </a:cubicBezTo>
                  <a:cubicBezTo>
                    <a:pt x="421" y="1419"/>
                    <a:pt x="613" y="1495"/>
                    <a:pt x="808" y="1495"/>
                  </a:cubicBezTo>
                  <a:cubicBezTo>
                    <a:pt x="904" y="1495"/>
                    <a:pt x="1000" y="1477"/>
                    <a:pt x="1092" y="1438"/>
                  </a:cubicBezTo>
                  <a:cubicBezTo>
                    <a:pt x="1372" y="1322"/>
                    <a:pt x="1554" y="1050"/>
                    <a:pt x="1554" y="747"/>
                  </a:cubicBezTo>
                  <a:cubicBezTo>
                    <a:pt x="1554" y="334"/>
                    <a:pt x="1219" y="1"/>
                    <a:pt x="80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58"/>
            <p:cNvSpPr/>
            <p:nvPr/>
          </p:nvSpPr>
          <p:spPr>
            <a:xfrm>
              <a:off x="2835400" y="2647900"/>
              <a:ext cx="529425" cy="6950"/>
            </a:xfrm>
            <a:custGeom>
              <a:rect b="b" l="l" r="r" t="t"/>
              <a:pathLst>
                <a:path extrusionOk="0" h="278" w="21177">
                  <a:moveTo>
                    <a:pt x="10588" y="0"/>
                  </a:moveTo>
                  <a:cubicBezTo>
                    <a:pt x="4740" y="0"/>
                    <a:pt x="1" y="63"/>
                    <a:pt x="1" y="139"/>
                  </a:cubicBezTo>
                  <a:cubicBezTo>
                    <a:pt x="1" y="215"/>
                    <a:pt x="4742" y="277"/>
                    <a:pt x="10588" y="277"/>
                  </a:cubicBezTo>
                  <a:cubicBezTo>
                    <a:pt x="16436" y="277"/>
                    <a:pt x="21177" y="215"/>
                    <a:pt x="21177" y="139"/>
                  </a:cubicBezTo>
                  <a:cubicBezTo>
                    <a:pt x="21177" y="63"/>
                    <a:pt x="16437"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58"/>
            <p:cNvSpPr/>
            <p:nvPr/>
          </p:nvSpPr>
          <p:spPr>
            <a:xfrm>
              <a:off x="3214125" y="2191175"/>
              <a:ext cx="6925" cy="460200"/>
            </a:xfrm>
            <a:custGeom>
              <a:rect b="b" l="l" r="r" t="t"/>
              <a:pathLst>
                <a:path extrusionOk="0" h="18408" w="277">
                  <a:moveTo>
                    <a:pt x="139" y="0"/>
                  </a:moveTo>
                  <a:cubicBezTo>
                    <a:pt x="62" y="0"/>
                    <a:pt x="0" y="4121"/>
                    <a:pt x="0" y="9205"/>
                  </a:cubicBezTo>
                  <a:cubicBezTo>
                    <a:pt x="0" y="14288"/>
                    <a:pt x="62" y="18408"/>
                    <a:pt x="139" y="18408"/>
                  </a:cubicBezTo>
                  <a:cubicBezTo>
                    <a:pt x="215" y="18408"/>
                    <a:pt x="276" y="14289"/>
                    <a:pt x="276" y="9205"/>
                  </a:cubicBezTo>
                  <a:cubicBezTo>
                    <a:pt x="276" y="4120"/>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58"/>
            <p:cNvSpPr/>
            <p:nvPr/>
          </p:nvSpPr>
          <p:spPr>
            <a:xfrm>
              <a:off x="3117975" y="2306350"/>
              <a:ext cx="37400" cy="37375"/>
            </a:xfrm>
            <a:custGeom>
              <a:rect b="b" l="l" r="r" t="t"/>
              <a:pathLst>
                <a:path extrusionOk="0" h="1495" w="1496">
                  <a:moveTo>
                    <a:pt x="747" y="0"/>
                  </a:moveTo>
                  <a:cubicBezTo>
                    <a:pt x="334" y="0"/>
                    <a:pt x="1" y="335"/>
                    <a:pt x="1" y="748"/>
                  </a:cubicBezTo>
                  <a:cubicBezTo>
                    <a:pt x="1" y="1160"/>
                    <a:pt x="334" y="1495"/>
                    <a:pt x="747" y="1495"/>
                  </a:cubicBezTo>
                  <a:cubicBezTo>
                    <a:pt x="1160" y="1495"/>
                    <a:pt x="1495" y="1160"/>
                    <a:pt x="1495" y="748"/>
                  </a:cubicBezTo>
                  <a:cubicBezTo>
                    <a:pt x="1495" y="335"/>
                    <a:pt x="1160" y="0"/>
                    <a:pt x="74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58"/>
            <p:cNvSpPr/>
            <p:nvPr/>
          </p:nvSpPr>
          <p:spPr>
            <a:xfrm>
              <a:off x="3117975" y="2465475"/>
              <a:ext cx="37400" cy="37400"/>
            </a:xfrm>
            <a:custGeom>
              <a:rect b="b" l="l" r="r" t="t"/>
              <a:pathLst>
                <a:path extrusionOk="0" h="1496" w="1496">
                  <a:moveTo>
                    <a:pt x="747" y="0"/>
                  </a:moveTo>
                  <a:cubicBezTo>
                    <a:pt x="334" y="0"/>
                    <a:pt x="1" y="335"/>
                    <a:pt x="1" y="748"/>
                  </a:cubicBezTo>
                  <a:cubicBezTo>
                    <a:pt x="1" y="1161"/>
                    <a:pt x="334" y="1496"/>
                    <a:pt x="747" y="1496"/>
                  </a:cubicBezTo>
                  <a:cubicBezTo>
                    <a:pt x="1160" y="1496"/>
                    <a:pt x="1495" y="1161"/>
                    <a:pt x="1495" y="748"/>
                  </a:cubicBezTo>
                  <a:cubicBezTo>
                    <a:pt x="1495" y="335"/>
                    <a:pt x="1160" y="0"/>
                    <a:pt x="74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8"/>
            <p:cNvSpPr/>
            <p:nvPr/>
          </p:nvSpPr>
          <p:spPr>
            <a:xfrm>
              <a:off x="2835400" y="2184050"/>
              <a:ext cx="529425" cy="6925"/>
            </a:xfrm>
            <a:custGeom>
              <a:rect b="b" l="l" r="r" t="t"/>
              <a:pathLst>
                <a:path extrusionOk="0" h="277" w="21177">
                  <a:moveTo>
                    <a:pt x="10588" y="0"/>
                  </a:moveTo>
                  <a:cubicBezTo>
                    <a:pt x="4742" y="0"/>
                    <a:pt x="1" y="62"/>
                    <a:pt x="1" y="139"/>
                  </a:cubicBezTo>
                  <a:cubicBezTo>
                    <a:pt x="1" y="215"/>
                    <a:pt x="4739" y="276"/>
                    <a:pt x="10588" y="276"/>
                  </a:cubicBezTo>
                  <a:cubicBezTo>
                    <a:pt x="16436" y="276"/>
                    <a:pt x="21177" y="215"/>
                    <a:pt x="21177" y="139"/>
                  </a:cubicBezTo>
                  <a:cubicBezTo>
                    <a:pt x="21177" y="62"/>
                    <a:pt x="16435"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8"/>
            <p:cNvSpPr/>
            <p:nvPr/>
          </p:nvSpPr>
          <p:spPr>
            <a:xfrm>
              <a:off x="2979175" y="1727300"/>
              <a:ext cx="6900" cy="460225"/>
            </a:xfrm>
            <a:custGeom>
              <a:rect b="b" l="l" r="r" t="t"/>
              <a:pathLst>
                <a:path extrusionOk="0" h="18409" w="276">
                  <a:moveTo>
                    <a:pt x="137" y="1"/>
                  </a:moveTo>
                  <a:cubicBezTo>
                    <a:pt x="62" y="1"/>
                    <a:pt x="0" y="4122"/>
                    <a:pt x="0" y="9206"/>
                  </a:cubicBezTo>
                  <a:cubicBezTo>
                    <a:pt x="0" y="14288"/>
                    <a:pt x="62" y="18409"/>
                    <a:pt x="137" y="18409"/>
                  </a:cubicBezTo>
                  <a:cubicBezTo>
                    <a:pt x="214" y="18409"/>
                    <a:pt x="276" y="14290"/>
                    <a:pt x="276" y="9206"/>
                  </a:cubicBezTo>
                  <a:cubicBezTo>
                    <a:pt x="276" y="4121"/>
                    <a:pt x="214" y="1"/>
                    <a:pt x="13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8"/>
            <p:cNvSpPr/>
            <p:nvPr/>
          </p:nvSpPr>
          <p:spPr>
            <a:xfrm>
              <a:off x="3044850" y="1842500"/>
              <a:ext cx="38850" cy="37375"/>
            </a:xfrm>
            <a:custGeom>
              <a:rect b="b" l="l" r="r" t="t"/>
              <a:pathLst>
                <a:path extrusionOk="0" h="1495" w="1554">
                  <a:moveTo>
                    <a:pt x="748" y="0"/>
                  </a:moveTo>
                  <a:cubicBezTo>
                    <a:pt x="335" y="0"/>
                    <a:pt x="0" y="335"/>
                    <a:pt x="0" y="748"/>
                  </a:cubicBezTo>
                  <a:cubicBezTo>
                    <a:pt x="0" y="1050"/>
                    <a:pt x="182" y="1323"/>
                    <a:pt x="462" y="1438"/>
                  </a:cubicBezTo>
                  <a:cubicBezTo>
                    <a:pt x="554" y="1476"/>
                    <a:pt x="650" y="1495"/>
                    <a:pt x="747" y="1495"/>
                  </a:cubicBezTo>
                  <a:cubicBezTo>
                    <a:pt x="941" y="1495"/>
                    <a:pt x="1133" y="1419"/>
                    <a:pt x="1276" y="1275"/>
                  </a:cubicBezTo>
                  <a:cubicBezTo>
                    <a:pt x="1489" y="1062"/>
                    <a:pt x="1553" y="741"/>
                    <a:pt x="1438" y="462"/>
                  </a:cubicBezTo>
                  <a:cubicBezTo>
                    <a:pt x="1322" y="183"/>
                    <a:pt x="1049" y="0"/>
                    <a:pt x="7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8"/>
            <p:cNvSpPr/>
            <p:nvPr/>
          </p:nvSpPr>
          <p:spPr>
            <a:xfrm>
              <a:off x="3044850" y="2001625"/>
              <a:ext cx="38850" cy="37375"/>
            </a:xfrm>
            <a:custGeom>
              <a:rect b="b" l="l" r="r" t="t"/>
              <a:pathLst>
                <a:path extrusionOk="0" h="1495" w="1554">
                  <a:moveTo>
                    <a:pt x="748" y="0"/>
                  </a:moveTo>
                  <a:cubicBezTo>
                    <a:pt x="335" y="0"/>
                    <a:pt x="0" y="335"/>
                    <a:pt x="0" y="748"/>
                  </a:cubicBezTo>
                  <a:cubicBezTo>
                    <a:pt x="0" y="1049"/>
                    <a:pt x="182" y="1323"/>
                    <a:pt x="462" y="1438"/>
                  </a:cubicBezTo>
                  <a:cubicBezTo>
                    <a:pt x="554" y="1476"/>
                    <a:pt x="651" y="1495"/>
                    <a:pt x="747" y="1495"/>
                  </a:cubicBezTo>
                  <a:cubicBezTo>
                    <a:pt x="941" y="1495"/>
                    <a:pt x="1133" y="1419"/>
                    <a:pt x="1276" y="1276"/>
                  </a:cubicBezTo>
                  <a:cubicBezTo>
                    <a:pt x="1489" y="1062"/>
                    <a:pt x="1553" y="740"/>
                    <a:pt x="1438" y="462"/>
                  </a:cubicBezTo>
                  <a:cubicBezTo>
                    <a:pt x="1322" y="182"/>
                    <a:pt x="1049" y="0"/>
                    <a:pt x="7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58"/>
            <p:cNvSpPr/>
            <p:nvPr/>
          </p:nvSpPr>
          <p:spPr>
            <a:xfrm>
              <a:off x="2868175" y="1074800"/>
              <a:ext cx="126500" cy="225750"/>
            </a:xfrm>
            <a:custGeom>
              <a:rect b="b" l="l" r="r" t="t"/>
              <a:pathLst>
                <a:path extrusionOk="0" h="9030" w="5060">
                  <a:moveTo>
                    <a:pt x="5025" y="1"/>
                  </a:moveTo>
                  <a:cubicBezTo>
                    <a:pt x="4993" y="1"/>
                    <a:pt x="4860" y="61"/>
                    <a:pt x="4643" y="174"/>
                  </a:cubicBezTo>
                  <a:cubicBezTo>
                    <a:pt x="4494" y="247"/>
                    <a:pt x="4350" y="333"/>
                    <a:pt x="4214" y="431"/>
                  </a:cubicBezTo>
                  <a:cubicBezTo>
                    <a:pt x="4054" y="540"/>
                    <a:pt x="3864" y="658"/>
                    <a:pt x="3679" y="821"/>
                  </a:cubicBezTo>
                  <a:cubicBezTo>
                    <a:pt x="3287" y="1119"/>
                    <a:pt x="2878" y="1543"/>
                    <a:pt x="2460" y="2042"/>
                  </a:cubicBezTo>
                  <a:cubicBezTo>
                    <a:pt x="2024" y="2597"/>
                    <a:pt x="1645" y="3193"/>
                    <a:pt x="1327" y="3825"/>
                  </a:cubicBezTo>
                  <a:cubicBezTo>
                    <a:pt x="656" y="5169"/>
                    <a:pt x="323" y="6496"/>
                    <a:pt x="159" y="7457"/>
                  </a:cubicBezTo>
                  <a:cubicBezTo>
                    <a:pt x="78" y="7938"/>
                    <a:pt x="32" y="8332"/>
                    <a:pt x="17" y="8604"/>
                  </a:cubicBezTo>
                  <a:cubicBezTo>
                    <a:pt x="1" y="8877"/>
                    <a:pt x="1" y="9028"/>
                    <a:pt x="20" y="9030"/>
                  </a:cubicBezTo>
                  <a:cubicBezTo>
                    <a:pt x="20" y="9030"/>
                    <a:pt x="20" y="9030"/>
                    <a:pt x="21" y="9030"/>
                  </a:cubicBezTo>
                  <a:cubicBezTo>
                    <a:pt x="66" y="9030"/>
                    <a:pt x="143" y="8434"/>
                    <a:pt x="350" y="7494"/>
                  </a:cubicBezTo>
                  <a:cubicBezTo>
                    <a:pt x="560" y="6554"/>
                    <a:pt x="918" y="5261"/>
                    <a:pt x="1572" y="3948"/>
                  </a:cubicBezTo>
                  <a:cubicBezTo>
                    <a:pt x="1882" y="3335"/>
                    <a:pt x="2247" y="2748"/>
                    <a:pt x="2658" y="2198"/>
                  </a:cubicBezTo>
                  <a:cubicBezTo>
                    <a:pt x="3055" y="1706"/>
                    <a:pt x="3438" y="1280"/>
                    <a:pt x="3805" y="969"/>
                  </a:cubicBezTo>
                  <a:cubicBezTo>
                    <a:pt x="4525" y="333"/>
                    <a:pt x="5060" y="48"/>
                    <a:pt x="5033" y="3"/>
                  </a:cubicBezTo>
                  <a:cubicBezTo>
                    <a:pt x="5032" y="2"/>
                    <a:pt x="5029" y="1"/>
                    <a:pt x="50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58"/>
            <p:cNvSpPr/>
            <p:nvPr/>
          </p:nvSpPr>
          <p:spPr>
            <a:xfrm>
              <a:off x="3045100" y="1050800"/>
              <a:ext cx="38925" cy="9425"/>
            </a:xfrm>
            <a:custGeom>
              <a:rect b="b" l="l" r="r" t="t"/>
              <a:pathLst>
                <a:path extrusionOk="0" h="377" w="1557">
                  <a:moveTo>
                    <a:pt x="1290" y="1"/>
                  </a:moveTo>
                  <a:cubicBezTo>
                    <a:pt x="1149" y="1"/>
                    <a:pt x="960" y="18"/>
                    <a:pt x="756" y="53"/>
                  </a:cubicBezTo>
                  <a:cubicBezTo>
                    <a:pt x="333" y="125"/>
                    <a:pt x="0" y="244"/>
                    <a:pt x="13" y="318"/>
                  </a:cubicBezTo>
                  <a:cubicBezTo>
                    <a:pt x="20" y="357"/>
                    <a:pt x="117" y="377"/>
                    <a:pt x="267" y="377"/>
                  </a:cubicBezTo>
                  <a:cubicBezTo>
                    <a:pt x="408" y="377"/>
                    <a:pt x="597" y="359"/>
                    <a:pt x="802" y="325"/>
                  </a:cubicBezTo>
                  <a:cubicBezTo>
                    <a:pt x="1224" y="253"/>
                    <a:pt x="1556" y="134"/>
                    <a:pt x="1543" y="59"/>
                  </a:cubicBezTo>
                  <a:cubicBezTo>
                    <a:pt x="1537" y="20"/>
                    <a:pt x="1440" y="1"/>
                    <a:pt x="12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58"/>
            <p:cNvSpPr/>
            <p:nvPr/>
          </p:nvSpPr>
          <p:spPr>
            <a:xfrm>
              <a:off x="4218650" y="1018500"/>
              <a:ext cx="531025" cy="2068125"/>
            </a:xfrm>
            <a:custGeom>
              <a:rect b="b" l="l" r="r" t="t"/>
              <a:pathLst>
                <a:path extrusionOk="0" h="82725" w="21241">
                  <a:moveTo>
                    <a:pt x="10620" y="0"/>
                  </a:moveTo>
                  <a:cubicBezTo>
                    <a:pt x="4756" y="0"/>
                    <a:pt x="1" y="4755"/>
                    <a:pt x="1" y="10620"/>
                  </a:cubicBezTo>
                  <a:lnTo>
                    <a:pt x="1" y="82725"/>
                  </a:lnTo>
                  <a:lnTo>
                    <a:pt x="21241" y="82725"/>
                  </a:lnTo>
                  <a:lnTo>
                    <a:pt x="21241" y="10620"/>
                  </a:lnTo>
                  <a:cubicBezTo>
                    <a:pt x="21241" y="4755"/>
                    <a:pt x="16486" y="0"/>
                    <a:pt x="10620"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8"/>
            <p:cNvSpPr/>
            <p:nvPr/>
          </p:nvSpPr>
          <p:spPr>
            <a:xfrm>
              <a:off x="4218650" y="1018500"/>
              <a:ext cx="531025" cy="2068125"/>
            </a:xfrm>
            <a:custGeom>
              <a:rect b="b" l="l" r="r" t="t"/>
              <a:pathLst>
                <a:path extrusionOk="0" h="82725" w="21241">
                  <a:moveTo>
                    <a:pt x="10620" y="0"/>
                  </a:moveTo>
                  <a:cubicBezTo>
                    <a:pt x="4756" y="0"/>
                    <a:pt x="1" y="4755"/>
                    <a:pt x="1" y="10620"/>
                  </a:cubicBezTo>
                  <a:lnTo>
                    <a:pt x="1" y="82725"/>
                  </a:lnTo>
                  <a:lnTo>
                    <a:pt x="21241" y="82725"/>
                  </a:lnTo>
                  <a:lnTo>
                    <a:pt x="21241" y="10620"/>
                  </a:lnTo>
                  <a:cubicBezTo>
                    <a:pt x="21241" y="4755"/>
                    <a:pt x="16486" y="0"/>
                    <a:pt x="1062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8"/>
            <p:cNvSpPr/>
            <p:nvPr/>
          </p:nvSpPr>
          <p:spPr>
            <a:xfrm>
              <a:off x="4218650" y="1251625"/>
              <a:ext cx="529425" cy="6950"/>
            </a:xfrm>
            <a:custGeom>
              <a:rect b="b" l="l" r="r" t="t"/>
              <a:pathLst>
                <a:path extrusionOk="0" h="278" w="21177">
                  <a:moveTo>
                    <a:pt x="10588" y="1"/>
                  </a:moveTo>
                  <a:cubicBezTo>
                    <a:pt x="4741" y="1"/>
                    <a:pt x="1" y="63"/>
                    <a:pt x="1" y="139"/>
                  </a:cubicBezTo>
                  <a:cubicBezTo>
                    <a:pt x="1" y="215"/>
                    <a:pt x="4739" y="278"/>
                    <a:pt x="10588" y="278"/>
                  </a:cubicBezTo>
                  <a:cubicBezTo>
                    <a:pt x="16437" y="278"/>
                    <a:pt x="21176" y="215"/>
                    <a:pt x="21176" y="139"/>
                  </a:cubicBezTo>
                  <a:cubicBezTo>
                    <a:pt x="21176" y="63"/>
                    <a:pt x="16434"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8"/>
            <p:cNvSpPr/>
            <p:nvPr/>
          </p:nvSpPr>
          <p:spPr>
            <a:xfrm>
              <a:off x="4218650" y="1711850"/>
              <a:ext cx="529425" cy="6925"/>
            </a:xfrm>
            <a:custGeom>
              <a:rect b="b" l="l" r="r" t="t"/>
              <a:pathLst>
                <a:path extrusionOk="0" h="277" w="21177">
                  <a:moveTo>
                    <a:pt x="10588" y="1"/>
                  </a:moveTo>
                  <a:cubicBezTo>
                    <a:pt x="4741" y="1"/>
                    <a:pt x="1" y="62"/>
                    <a:pt x="1" y="138"/>
                  </a:cubicBezTo>
                  <a:cubicBezTo>
                    <a:pt x="1" y="215"/>
                    <a:pt x="4739" y="277"/>
                    <a:pt x="10588" y="277"/>
                  </a:cubicBezTo>
                  <a:cubicBezTo>
                    <a:pt x="16437" y="277"/>
                    <a:pt x="21176" y="215"/>
                    <a:pt x="21176" y="138"/>
                  </a:cubicBezTo>
                  <a:cubicBezTo>
                    <a:pt x="21176" y="62"/>
                    <a:pt x="16434"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8"/>
            <p:cNvSpPr/>
            <p:nvPr/>
          </p:nvSpPr>
          <p:spPr>
            <a:xfrm>
              <a:off x="4362400" y="1255100"/>
              <a:ext cx="6925" cy="460200"/>
            </a:xfrm>
            <a:custGeom>
              <a:rect b="b" l="l" r="r" t="t"/>
              <a:pathLst>
                <a:path extrusionOk="0" h="18408" w="277">
                  <a:moveTo>
                    <a:pt x="139" y="0"/>
                  </a:moveTo>
                  <a:cubicBezTo>
                    <a:pt x="62" y="0"/>
                    <a:pt x="1" y="4123"/>
                    <a:pt x="1" y="9205"/>
                  </a:cubicBezTo>
                  <a:cubicBezTo>
                    <a:pt x="1" y="14288"/>
                    <a:pt x="62" y="18408"/>
                    <a:pt x="139" y="18408"/>
                  </a:cubicBezTo>
                  <a:cubicBezTo>
                    <a:pt x="215" y="18408"/>
                    <a:pt x="277" y="14289"/>
                    <a:pt x="277" y="9205"/>
                  </a:cubicBezTo>
                  <a:cubicBezTo>
                    <a:pt x="277" y="4121"/>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8"/>
            <p:cNvSpPr/>
            <p:nvPr/>
          </p:nvSpPr>
          <p:spPr>
            <a:xfrm>
              <a:off x="4428075" y="1370275"/>
              <a:ext cx="38875" cy="37400"/>
            </a:xfrm>
            <a:custGeom>
              <a:rect b="b" l="l" r="r" t="t"/>
              <a:pathLst>
                <a:path extrusionOk="0" h="1496" w="1555">
                  <a:moveTo>
                    <a:pt x="749" y="1"/>
                  </a:moveTo>
                  <a:cubicBezTo>
                    <a:pt x="336" y="1"/>
                    <a:pt x="1" y="335"/>
                    <a:pt x="1" y="748"/>
                  </a:cubicBezTo>
                  <a:cubicBezTo>
                    <a:pt x="1" y="1051"/>
                    <a:pt x="183" y="1323"/>
                    <a:pt x="463" y="1438"/>
                  </a:cubicBezTo>
                  <a:cubicBezTo>
                    <a:pt x="555" y="1477"/>
                    <a:pt x="652" y="1495"/>
                    <a:pt x="748" y="1495"/>
                  </a:cubicBezTo>
                  <a:cubicBezTo>
                    <a:pt x="943" y="1495"/>
                    <a:pt x="1134" y="1419"/>
                    <a:pt x="1277" y="1277"/>
                  </a:cubicBezTo>
                  <a:cubicBezTo>
                    <a:pt x="1491" y="1063"/>
                    <a:pt x="1554" y="742"/>
                    <a:pt x="1439" y="462"/>
                  </a:cubicBezTo>
                  <a:cubicBezTo>
                    <a:pt x="1323" y="183"/>
                    <a:pt x="1051" y="1"/>
                    <a:pt x="7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58"/>
            <p:cNvSpPr/>
            <p:nvPr/>
          </p:nvSpPr>
          <p:spPr>
            <a:xfrm>
              <a:off x="4428075" y="1529425"/>
              <a:ext cx="38875" cy="37400"/>
            </a:xfrm>
            <a:custGeom>
              <a:rect b="b" l="l" r="r" t="t"/>
              <a:pathLst>
                <a:path extrusionOk="0" h="1496" w="1555">
                  <a:moveTo>
                    <a:pt x="749" y="1"/>
                  </a:moveTo>
                  <a:cubicBezTo>
                    <a:pt x="336" y="1"/>
                    <a:pt x="1" y="334"/>
                    <a:pt x="1" y="747"/>
                  </a:cubicBezTo>
                  <a:cubicBezTo>
                    <a:pt x="1" y="1050"/>
                    <a:pt x="183" y="1322"/>
                    <a:pt x="463" y="1438"/>
                  </a:cubicBezTo>
                  <a:cubicBezTo>
                    <a:pt x="555" y="1477"/>
                    <a:pt x="652" y="1495"/>
                    <a:pt x="748" y="1495"/>
                  </a:cubicBezTo>
                  <a:cubicBezTo>
                    <a:pt x="943" y="1495"/>
                    <a:pt x="1134" y="1419"/>
                    <a:pt x="1277" y="1276"/>
                  </a:cubicBezTo>
                  <a:cubicBezTo>
                    <a:pt x="1491" y="1063"/>
                    <a:pt x="1554" y="741"/>
                    <a:pt x="1439" y="461"/>
                  </a:cubicBezTo>
                  <a:cubicBezTo>
                    <a:pt x="1323" y="183"/>
                    <a:pt x="1051" y="1"/>
                    <a:pt x="7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8"/>
            <p:cNvSpPr/>
            <p:nvPr/>
          </p:nvSpPr>
          <p:spPr>
            <a:xfrm>
              <a:off x="4218650" y="2647900"/>
              <a:ext cx="529425" cy="6950"/>
            </a:xfrm>
            <a:custGeom>
              <a:rect b="b" l="l" r="r" t="t"/>
              <a:pathLst>
                <a:path extrusionOk="0" h="278" w="21177">
                  <a:moveTo>
                    <a:pt x="10588" y="0"/>
                  </a:moveTo>
                  <a:cubicBezTo>
                    <a:pt x="4741" y="0"/>
                    <a:pt x="1" y="63"/>
                    <a:pt x="1" y="139"/>
                  </a:cubicBezTo>
                  <a:cubicBezTo>
                    <a:pt x="1" y="215"/>
                    <a:pt x="4739" y="277"/>
                    <a:pt x="10588" y="277"/>
                  </a:cubicBezTo>
                  <a:cubicBezTo>
                    <a:pt x="16437" y="277"/>
                    <a:pt x="21176" y="215"/>
                    <a:pt x="21176" y="139"/>
                  </a:cubicBezTo>
                  <a:cubicBezTo>
                    <a:pt x="21176" y="63"/>
                    <a:pt x="16434"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8"/>
            <p:cNvSpPr/>
            <p:nvPr/>
          </p:nvSpPr>
          <p:spPr>
            <a:xfrm>
              <a:off x="4362400" y="2191175"/>
              <a:ext cx="6925" cy="460200"/>
            </a:xfrm>
            <a:custGeom>
              <a:rect b="b" l="l" r="r" t="t"/>
              <a:pathLst>
                <a:path extrusionOk="0" h="18408" w="277">
                  <a:moveTo>
                    <a:pt x="139" y="0"/>
                  </a:moveTo>
                  <a:cubicBezTo>
                    <a:pt x="62" y="0"/>
                    <a:pt x="1" y="4121"/>
                    <a:pt x="1" y="9205"/>
                  </a:cubicBezTo>
                  <a:cubicBezTo>
                    <a:pt x="1" y="14288"/>
                    <a:pt x="62" y="18408"/>
                    <a:pt x="139" y="18408"/>
                  </a:cubicBezTo>
                  <a:cubicBezTo>
                    <a:pt x="215" y="18408"/>
                    <a:pt x="277" y="14289"/>
                    <a:pt x="277" y="9205"/>
                  </a:cubicBezTo>
                  <a:cubicBezTo>
                    <a:pt x="277" y="4120"/>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8"/>
            <p:cNvSpPr/>
            <p:nvPr/>
          </p:nvSpPr>
          <p:spPr>
            <a:xfrm>
              <a:off x="4428075" y="2306350"/>
              <a:ext cx="37425" cy="37375"/>
            </a:xfrm>
            <a:custGeom>
              <a:rect b="b" l="l" r="r" t="t"/>
              <a:pathLst>
                <a:path extrusionOk="0" h="1495" w="1497">
                  <a:moveTo>
                    <a:pt x="749" y="0"/>
                  </a:moveTo>
                  <a:cubicBezTo>
                    <a:pt x="336" y="0"/>
                    <a:pt x="1" y="335"/>
                    <a:pt x="1" y="748"/>
                  </a:cubicBezTo>
                  <a:cubicBezTo>
                    <a:pt x="1" y="1160"/>
                    <a:pt x="336" y="1495"/>
                    <a:pt x="749" y="1495"/>
                  </a:cubicBezTo>
                  <a:cubicBezTo>
                    <a:pt x="1162" y="1495"/>
                    <a:pt x="1496" y="1160"/>
                    <a:pt x="1496" y="748"/>
                  </a:cubicBezTo>
                  <a:cubicBezTo>
                    <a:pt x="1496" y="335"/>
                    <a:pt x="1162" y="0"/>
                    <a:pt x="7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58"/>
            <p:cNvSpPr/>
            <p:nvPr/>
          </p:nvSpPr>
          <p:spPr>
            <a:xfrm>
              <a:off x="4428075" y="2465475"/>
              <a:ext cx="37425" cy="37400"/>
            </a:xfrm>
            <a:custGeom>
              <a:rect b="b" l="l" r="r" t="t"/>
              <a:pathLst>
                <a:path extrusionOk="0" h="1496" w="1497">
                  <a:moveTo>
                    <a:pt x="749" y="0"/>
                  </a:moveTo>
                  <a:cubicBezTo>
                    <a:pt x="336" y="0"/>
                    <a:pt x="1" y="335"/>
                    <a:pt x="1" y="748"/>
                  </a:cubicBezTo>
                  <a:cubicBezTo>
                    <a:pt x="1" y="1161"/>
                    <a:pt x="336" y="1496"/>
                    <a:pt x="749" y="1496"/>
                  </a:cubicBezTo>
                  <a:cubicBezTo>
                    <a:pt x="1162" y="1496"/>
                    <a:pt x="1496" y="1161"/>
                    <a:pt x="1496" y="748"/>
                  </a:cubicBezTo>
                  <a:cubicBezTo>
                    <a:pt x="1496" y="335"/>
                    <a:pt x="1162" y="0"/>
                    <a:pt x="7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8"/>
            <p:cNvSpPr/>
            <p:nvPr/>
          </p:nvSpPr>
          <p:spPr>
            <a:xfrm>
              <a:off x="4218650" y="2184050"/>
              <a:ext cx="529425" cy="6925"/>
            </a:xfrm>
            <a:custGeom>
              <a:rect b="b" l="l" r="r" t="t"/>
              <a:pathLst>
                <a:path extrusionOk="0" h="277" w="21177">
                  <a:moveTo>
                    <a:pt x="10589" y="0"/>
                  </a:moveTo>
                  <a:cubicBezTo>
                    <a:pt x="4740" y="0"/>
                    <a:pt x="1" y="63"/>
                    <a:pt x="1" y="139"/>
                  </a:cubicBezTo>
                  <a:cubicBezTo>
                    <a:pt x="1" y="215"/>
                    <a:pt x="4743" y="276"/>
                    <a:pt x="10589" y="276"/>
                  </a:cubicBezTo>
                  <a:cubicBezTo>
                    <a:pt x="16436" y="276"/>
                    <a:pt x="21176" y="215"/>
                    <a:pt x="21176" y="139"/>
                  </a:cubicBezTo>
                  <a:cubicBezTo>
                    <a:pt x="21176" y="62"/>
                    <a:pt x="16437" y="0"/>
                    <a:pt x="105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8"/>
            <p:cNvSpPr/>
            <p:nvPr/>
          </p:nvSpPr>
          <p:spPr>
            <a:xfrm>
              <a:off x="4597375" y="1727300"/>
              <a:ext cx="6900" cy="460225"/>
            </a:xfrm>
            <a:custGeom>
              <a:rect b="b" l="l" r="r" t="t"/>
              <a:pathLst>
                <a:path extrusionOk="0" h="18409" w="276">
                  <a:moveTo>
                    <a:pt x="139" y="1"/>
                  </a:moveTo>
                  <a:cubicBezTo>
                    <a:pt x="63" y="1"/>
                    <a:pt x="0" y="4122"/>
                    <a:pt x="0" y="9206"/>
                  </a:cubicBezTo>
                  <a:cubicBezTo>
                    <a:pt x="0" y="14288"/>
                    <a:pt x="63" y="18409"/>
                    <a:pt x="139" y="18409"/>
                  </a:cubicBezTo>
                  <a:cubicBezTo>
                    <a:pt x="216" y="18409"/>
                    <a:pt x="276" y="14290"/>
                    <a:pt x="276" y="9206"/>
                  </a:cubicBezTo>
                  <a:cubicBezTo>
                    <a:pt x="276" y="4121"/>
                    <a:pt x="214" y="1"/>
                    <a:pt x="13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8"/>
            <p:cNvSpPr/>
            <p:nvPr/>
          </p:nvSpPr>
          <p:spPr>
            <a:xfrm>
              <a:off x="4499750" y="1842500"/>
              <a:ext cx="38900" cy="37375"/>
            </a:xfrm>
            <a:custGeom>
              <a:rect b="b" l="l" r="r" t="t"/>
              <a:pathLst>
                <a:path extrusionOk="0" h="1495" w="1556">
                  <a:moveTo>
                    <a:pt x="807" y="0"/>
                  </a:moveTo>
                  <a:cubicBezTo>
                    <a:pt x="505" y="0"/>
                    <a:pt x="233" y="183"/>
                    <a:pt x="117" y="462"/>
                  </a:cubicBezTo>
                  <a:cubicBezTo>
                    <a:pt x="1" y="741"/>
                    <a:pt x="65" y="1062"/>
                    <a:pt x="279" y="1275"/>
                  </a:cubicBezTo>
                  <a:cubicBezTo>
                    <a:pt x="422" y="1419"/>
                    <a:pt x="614" y="1495"/>
                    <a:pt x="808" y="1495"/>
                  </a:cubicBezTo>
                  <a:cubicBezTo>
                    <a:pt x="904" y="1495"/>
                    <a:pt x="1001" y="1476"/>
                    <a:pt x="1094" y="1438"/>
                  </a:cubicBezTo>
                  <a:cubicBezTo>
                    <a:pt x="1373" y="1323"/>
                    <a:pt x="1555" y="1050"/>
                    <a:pt x="1555" y="748"/>
                  </a:cubicBezTo>
                  <a:cubicBezTo>
                    <a:pt x="1555" y="335"/>
                    <a:pt x="1220" y="0"/>
                    <a:pt x="8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8"/>
            <p:cNvSpPr/>
            <p:nvPr/>
          </p:nvSpPr>
          <p:spPr>
            <a:xfrm>
              <a:off x="4499750" y="2001625"/>
              <a:ext cx="38900" cy="37375"/>
            </a:xfrm>
            <a:custGeom>
              <a:rect b="b" l="l" r="r" t="t"/>
              <a:pathLst>
                <a:path extrusionOk="0" h="1495" w="1556">
                  <a:moveTo>
                    <a:pt x="807" y="0"/>
                  </a:moveTo>
                  <a:cubicBezTo>
                    <a:pt x="505" y="0"/>
                    <a:pt x="233" y="182"/>
                    <a:pt x="117" y="462"/>
                  </a:cubicBezTo>
                  <a:cubicBezTo>
                    <a:pt x="1" y="740"/>
                    <a:pt x="65" y="1062"/>
                    <a:pt x="279" y="1276"/>
                  </a:cubicBezTo>
                  <a:cubicBezTo>
                    <a:pt x="422" y="1419"/>
                    <a:pt x="613" y="1495"/>
                    <a:pt x="808" y="1495"/>
                  </a:cubicBezTo>
                  <a:cubicBezTo>
                    <a:pt x="904" y="1495"/>
                    <a:pt x="1001" y="1476"/>
                    <a:pt x="1094" y="1438"/>
                  </a:cubicBezTo>
                  <a:cubicBezTo>
                    <a:pt x="1373" y="1323"/>
                    <a:pt x="1555" y="1049"/>
                    <a:pt x="1555" y="748"/>
                  </a:cubicBezTo>
                  <a:cubicBezTo>
                    <a:pt x="1555" y="335"/>
                    <a:pt x="1220" y="0"/>
                    <a:pt x="8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8"/>
            <p:cNvSpPr/>
            <p:nvPr/>
          </p:nvSpPr>
          <p:spPr>
            <a:xfrm>
              <a:off x="4588775" y="1074800"/>
              <a:ext cx="126500" cy="225750"/>
            </a:xfrm>
            <a:custGeom>
              <a:rect b="b" l="l" r="r" t="t"/>
              <a:pathLst>
                <a:path extrusionOk="0" h="9030" w="5060">
                  <a:moveTo>
                    <a:pt x="34" y="1"/>
                  </a:moveTo>
                  <a:cubicBezTo>
                    <a:pt x="30" y="1"/>
                    <a:pt x="27" y="2"/>
                    <a:pt x="26" y="3"/>
                  </a:cubicBezTo>
                  <a:cubicBezTo>
                    <a:pt x="0" y="48"/>
                    <a:pt x="535" y="333"/>
                    <a:pt x="1255" y="969"/>
                  </a:cubicBezTo>
                  <a:cubicBezTo>
                    <a:pt x="1620" y="1280"/>
                    <a:pt x="2004" y="1706"/>
                    <a:pt x="2400" y="2198"/>
                  </a:cubicBezTo>
                  <a:cubicBezTo>
                    <a:pt x="2813" y="2748"/>
                    <a:pt x="3176" y="3335"/>
                    <a:pt x="3487" y="3948"/>
                  </a:cubicBezTo>
                  <a:cubicBezTo>
                    <a:pt x="4142" y="5261"/>
                    <a:pt x="4500" y="6554"/>
                    <a:pt x="4710" y="7494"/>
                  </a:cubicBezTo>
                  <a:cubicBezTo>
                    <a:pt x="4917" y="8434"/>
                    <a:pt x="4994" y="9030"/>
                    <a:pt x="5039" y="9030"/>
                  </a:cubicBezTo>
                  <a:cubicBezTo>
                    <a:pt x="5040" y="9030"/>
                    <a:pt x="5040" y="9030"/>
                    <a:pt x="5040" y="9030"/>
                  </a:cubicBezTo>
                  <a:cubicBezTo>
                    <a:pt x="5059" y="9028"/>
                    <a:pt x="5059" y="8878"/>
                    <a:pt x="5043" y="8604"/>
                  </a:cubicBezTo>
                  <a:cubicBezTo>
                    <a:pt x="5029" y="8332"/>
                    <a:pt x="4981" y="7939"/>
                    <a:pt x="4902" y="7457"/>
                  </a:cubicBezTo>
                  <a:cubicBezTo>
                    <a:pt x="4737" y="6496"/>
                    <a:pt x="4404" y="5169"/>
                    <a:pt x="3734" y="3825"/>
                  </a:cubicBezTo>
                  <a:cubicBezTo>
                    <a:pt x="3415" y="3193"/>
                    <a:pt x="3036" y="2597"/>
                    <a:pt x="2600" y="2042"/>
                  </a:cubicBezTo>
                  <a:cubicBezTo>
                    <a:pt x="2182" y="1543"/>
                    <a:pt x="1772" y="1119"/>
                    <a:pt x="1381" y="821"/>
                  </a:cubicBezTo>
                  <a:cubicBezTo>
                    <a:pt x="1196" y="658"/>
                    <a:pt x="1006" y="540"/>
                    <a:pt x="846" y="431"/>
                  </a:cubicBezTo>
                  <a:cubicBezTo>
                    <a:pt x="710" y="333"/>
                    <a:pt x="566" y="247"/>
                    <a:pt x="416" y="174"/>
                  </a:cubicBezTo>
                  <a:cubicBezTo>
                    <a:pt x="200" y="61"/>
                    <a:pt x="66" y="1"/>
                    <a:pt x="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58"/>
            <p:cNvSpPr/>
            <p:nvPr/>
          </p:nvSpPr>
          <p:spPr>
            <a:xfrm>
              <a:off x="4499425" y="1050800"/>
              <a:ext cx="38925" cy="9425"/>
            </a:xfrm>
            <a:custGeom>
              <a:rect b="b" l="l" r="r" t="t"/>
              <a:pathLst>
                <a:path extrusionOk="0" h="377" w="1557">
                  <a:moveTo>
                    <a:pt x="267" y="1"/>
                  </a:moveTo>
                  <a:cubicBezTo>
                    <a:pt x="117" y="1"/>
                    <a:pt x="20" y="20"/>
                    <a:pt x="14" y="59"/>
                  </a:cubicBezTo>
                  <a:cubicBezTo>
                    <a:pt x="1" y="134"/>
                    <a:pt x="333" y="253"/>
                    <a:pt x="756" y="325"/>
                  </a:cubicBezTo>
                  <a:cubicBezTo>
                    <a:pt x="961" y="359"/>
                    <a:pt x="1149" y="377"/>
                    <a:pt x="1290" y="377"/>
                  </a:cubicBezTo>
                  <a:cubicBezTo>
                    <a:pt x="1440" y="377"/>
                    <a:pt x="1537" y="357"/>
                    <a:pt x="1544" y="318"/>
                  </a:cubicBezTo>
                  <a:cubicBezTo>
                    <a:pt x="1557" y="244"/>
                    <a:pt x="1225" y="125"/>
                    <a:pt x="803" y="53"/>
                  </a:cubicBezTo>
                  <a:cubicBezTo>
                    <a:pt x="597" y="18"/>
                    <a:pt x="409" y="1"/>
                    <a:pt x="2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8"/>
            <p:cNvSpPr/>
            <p:nvPr/>
          </p:nvSpPr>
          <p:spPr>
            <a:xfrm>
              <a:off x="3364800" y="238125"/>
              <a:ext cx="857250" cy="3413275"/>
            </a:xfrm>
            <a:custGeom>
              <a:rect b="b" l="l" r="r" t="t"/>
              <a:pathLst>
                <a:path extrusionOk="0" h="136531" w="34290">
                  <a:moveTo>
                    <a:pt x="15343" y="0"/>
                  </a:moveTo>
                  <a:cubicBezTo>
                    <a:pt x="13406" y="0"/>
                    <a:pt x="11640" y="1104"/>
                    <a:pt x="10792" y="2845"/>
                  </a:cubicBezTo>
                  <a:lnTo>
                    <a:pt x="3343" y="16905"/>
                  </a:lnTo>
                  <a:cubicBezTo>
                    <a:pt x="1147" y="21048"/>
                    <a:pt x="1" y="25664"/>
                    <a:pt x="1" y="30352"/>
                  </a:cubicBezTo>
                  <a:lnTo>
                    <a:pt x="1" y="128187"/>
                  </a:lnTo>
                  <a:lnTo>
                    <a:pt x="13062" y="136530"/>
                  </a:lnTo>
                  <a:lnTo>
                    <a:pt x="22117" y="136530"/>
                  </a:lnTo>
                  <a:lnTo>
                    <a:pt x="34289" y="128187"/>
                  </a:lnTo>
                  <a:lnTo>
                    <a:pt x="34289" y="30784"/>
                  </a:lnTo>
                  <a:cubicBezTo>
                    <a:pt x="34289" y="26290"/>
                    <a:pt x="33235" y="21858"/>
                    <a:pt x="31211" y="17846"/>
                  </a:cubicBezTo>
                  <a:lnTo>
                    <a:pt x="23611" y="2782"/>
                  </a:lnTo>
                  <a:cubicBezTo>
                    <a:pt x="22750" y="1076"/>
                    <a:pt x="21002" y="0"/>
                    <a:pt x="19091" y="0"/>
                  </a:cubicBez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8"/>
            <p:cNvSpPr/>
            <p:nvPr/>
          </p:nvSpPr>
          <p:spPr>
            <a:xfrm>
              <a:off x="2543450" y="1788275"/>
              <a:ext cx="821375" cy="1459900"/>
            </a:xfrm>
            <a:custGeom>
              <a:rect b="b" l="l" r="r" t="t"/>
              <a:pathLst>
                <a:path extrusionOk="0" h="58396" w="32855">
                  <a:moveTo>
                    <a:pt x="32855" y="0"/>
                  </a:moveTo>
                  <a:cubicBezTo>
                    <a:pt x="32855" y="0"/>
                    <a:pt x="27481" y="23309"/>
                    <a:pt x="13740" y="33614"/>
                  </a:cubicBezTo>
                  <a:cubicBezTo>
                    <a:pt x="0" y="43920"/>
                    <a:pt x="0" y="58396"/>
                    <a:pt x="0" y="58396"/>
                  </a:cubicBezTo>
                  <a:lnTo>
                    <a:pt x="32855" y="58396"/>
                  </a:lnTo>
                  <a:lnTo>
                    <a:pt x="32855" y="0"/>
                  </a:ln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8"/>
            <p:cNvSpPr/>
            <p:nvPr/>
          </p:nvSpPr>
          <p:spPr>
            <a:xfrm>
              <a:off x="4222025" y="1788275"/>
              <a:ext cx="821375" cy="1459900"/>
            </a:xfrm>
            <a:custGeom>
              <a:rect b="b" l="l" r="r" t="t"/>
              <a:pathLst>
                <a:path extrusionOk="0" h="58396" w="32855">
                  <a:moveTo>
                    <a:pt x="0" y="0"/>
                  </a:moveTo>
                  <a:lnTo>
                    <a:pt x="0" y="58396"/>
                  </a:lnTo>
                  <a:lnTo>
                    <a:pt x="32855" y="58396"/>
                  </a:lnTo>
                  <a:cubicBezTo>
                    <a:pt x="32855" y="58396"/>
                    <a:pt x="32855" y="43920"/>
                    <a:pt x="19115" y="33614"/>
                  </a:cubicBezTo>
                  <a:cubicBezTo>
                    <a:pt x="5374" y="23309"/>
                    <a:pt x="0" y="0"/>
                    <a:pt x="0"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8"/>
            <p:cNvSpPr/>
            <p:nvPr/>
          </p:nvSpPr>
          <p:spPr>
            <a:xfrm>
              <a:off x="2543450" y="1788275"/>
              <a:ext cx="821375" cy="1459900"/>
            </a:xfrm>
            <a:custGeom>
              <a:rect b="b" l="l" r="r" t="t"/>
              <a:pathLst>
                <a:path extrusionOk="0" h="58396" w="32855">
                  <a:moveTo>
                    <a:pt x="32855" y="0"/>
                  </a:moveTo>
                  <a:cubicBezTo>
                    <a:pt x="32855" y="0"/>
                    <a:pt x="27481" y="23309"/>
                    <a:pt x="13740" y="33614"/>
                  </a:cubicBezTo>
                  <a:cubicBezTo>
                    <a:pt x="0" y="43920"/>
                    <a:pt x="0" y="58396"/>
                    <a:pt x="0" y="58396"/>
                  </a:cubicBezTo>
                  <a:lnTo>
                    <a:pt x="32855" y="58396"/>
                  </a:lnTo>
                  <a:lnTo>
                    <a:pt x="32855" y="0"/>
                  </a:ln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8"/>
            <p:cNvSpPr/>
            <p:nvPr/>
          </p:nvSpPr>
          <p:spPr>
            <a:xfrm>
              <a:off x="4222025" y="1788275"/>
              <a:ext cx="821375" cy="1459900"/>
            </a:xfrm>
            <a:custGeom>
              <a:rect b="b" l="l" r="r" t="t"/>
              <a:pathLst>
                <a:path extrusionOk="0" h="58396" w="32855">
                  <a:moveTo>
                    <a:pt x="0" y="0"/>
                  </a:moveTo>
                  <a:lnTo>
                    <a:pt x="0" y="58396"/>
                  </a:lnTo>
                  <a:lnTo>
                    <a:pt x="32855" y="58396"/>
                  </a:lnTo>
                  <a:cubicBezTo>
                    <a:pt x="32855" y="58396"/>
                    <a:pt x="32855" y="43920"/>
                    <a:pt x="19115" y="33614"/>
                  </a:cubicBezTo>
                  <a:cubicBezTo>
                    <a:pt x="5374" y="23309"/>
                    <a:pt x="0" y="0"/>
                    <a:pt x="0" y="0"/>
                  </a:cubicBez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8"/>
            <p:cNvSpPr/>
            <p:nvPr/>
          </p:nvSpPr>
          <p:spPr>
            <a:xfrm>
              <a:off x="3567350" y="766300"/>
              <a:ext cx="452150" cy="310500"/>
            </a:xfrm>
            <a:custGeom>
              <a:rect b="b" l="l" r="r" t="t"/>
              <a:pathLst>
                <a:path extrusionOk="0" h="12420" w="18086">
                  <a:moveTo>
                    <a:pt x="6210" y="0"/>
                  </a:moveTo>
                  <a:cubicBezTo>
                    <a:pt x="2781" y="0"/>
                    <a:pt x="0" y="2780"/>
                    <a:pt x="0" y="6210"/>
                  </a:cubicBezTo>
                  <a:cubicBezTo>
                    <a:pt x="0" y="9640"/>
                    <a:pt x="2781" y="12419"/>
                    <a:pt x="6210" y="12419"/>
                  </a:cubicBezTo>
                  <a:lnTo>
                    <a:pt x="11876" y="12419"/>
                  </a:lnTo>
                  <a:cubicBezTo>
                    <a:pt x="15305" y="12419"/>
                    <a:pt x="18086" y="9640"/>
                    <a:pt x="18086" y="6210"/>
                  </a:cubicBezTo>
                  <a:cubicBezTo>
                    <a:pt x="18086" y="2780"/>
                    <a:pt x="15305" y="0"/>
                    <a:pt x="118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8"/>
            <p:cNvSpPr/>
            <p:nvPr/>
          </p:nvSpPr>
          <p:spPr>
            <a:xfrm>
              <a:off x="3364800" y="3356850"/>
              <a:ext cx="857250" cy="294550"/>
            </a:xfrm>
            <a:custGeom>
              <a:rect b="b" l="l" r="r" t="t"/>
              <a:pathLst>
                <a:path extrusionOk="0" h="11782" w="34290">
                  <a:moveTo>
                    <a:pt x="1" y="0"/>
                  </a:moveTo>
                  <a:lnTo>
                    <a:pt x="1" y="3438"/>
                  </a:lnTo>
                  <a:lnTo>
                    <a:pt x="13062" y="11781"/>
                  </a:lnTo>
                  <a:lnTo>
                    <a:pt x="22117" y="11781"/>
                  </a:lnTo>
                  <a:lnTo>
                    <a:pt x="34289" y="3438"/>
                  </a:lnTo>
                  <a:lnTo>
                    <a:pt x="34289" y="0"/>
                  </a:ln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1" name="Google Shape;641;p58"/>
          <p:cNvSpPr/>
          <p:nvPr/>
        </p:nvSpPr>
        <p:spPr>
          <a:xfrm>
            <a:off x="954625" y="717025"/>
            <a:ext cx="1464900" cy="1464900"/>
          </a:xfrm>
          <a:prstGeom prst="ellipse">
            <a:avLst/>
          </a:pr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8"/>
          <p:cNvSpPr txBox="1"/>
          <p:nvPr/>
        </p:nvSpPr>
        <p:spPr>
          <a:xfrm>
            <a:off x="1086175" y="1073725"/>
            <a:ext cx="1201800" cy="75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sz="4800">
                <a:solidFill>
                  <a:srgbClr val="263238"/>
                </a:solidFill>
                <a:latin typeface="Karla"/>
                <a:ea typeface="Karla"/>
                <a:cs typeface="Karla"/>
                <a:sym typeface="Karla"/>
              </a:rPr>
              <a:t>02</a:t>
            </a:r>
            <a:endParaRPr b="1" sz="4800">
              <a:solidFill>
                <a:srgbClr val="263238"/>
              </a:solidFill>
              <a:latin typeface="Karla"/>
              <a:ea typeface="Karla"/>
              <a:cs typeface="Karla"/>
              <a:sym typeface="Karla"/>
            </a:endParaRPr>
          </a:p>
        </p:txBody>
      </p:sp>
      <p:sp>
        <p:nvSpPr>
          <p:cNvPr id="643" name="Google Shape;643;p58"/>
          <p:cNvSpPr txBox="1"/>
          <p:nvPr>
            <p:ph idx="12" type="sldNum"/>
          </p:nvPr>
        </p:nvSpPr>
        <p:spPr>
          <a:xfrm>
            <a:off x="8734202" y="5001825"/>
            <a:ext cx="409800" cy="153900"/>
          </a:xfrm>
          <a:prstGeom prst="rect">
            <a:avLst/>
          </a:prstGeom>
        </p:spPr>
        <p:txBody>
          <a:bodyPr anchorCtr="0" anchor="t" bIns="0" lIns="0" spcFirstLastPara="1" rIns="0" wrap="square" tIns="0">
            <a:noAutofit/>
          </a:body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7" name="Shape 647"/>
        <p:cNvGrpSpPr/>
        <p:nvPr/>
      </p:nvGrpSpPr>
      <p:grpSpPr>
        <a:xfrm>
          <a:off x="0" y="0"/>
          <a:ext cx="0" cy="0"/>
          <a:chOff x="0" y="0"/>
          <a:chExt cx="0" cy="0"/>
        </a:xfrm>
      </p:grpSpPr>
      <p:sp>
        <p:nvSpPr>
          <p:cNvPr id="648" name="Google Shape;648;p59"/>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Tracking Concepts</a:t>
            </a:r>
            <a:endParaRPr/>
          </a:p>
        </p:txBody>
      </p:sp>
      <p:sp>
        <p:nvSpPr>
          <p:cNvPr id="649" name="Google Shape;649;p59"/>
          <p:cNvSpPr txBox="1"/>
          <p:nvPr>
            <p:ph type="title"/>
          </p:nvPr>
        </p:nvSpPr>
        <p:spPr>
          <a:xfrm>
            <a:off x="1076700" y="1760654"/>
            <a:ext cx="2096100" cy="4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US"/>
              <a:t>Code Version</a:t>
            </a:r>
            <a:endParaRPr/>
          </a:p>
        </p:txBody>
      </p:sp>
      <p:sp>
        <p:nvSpPr>
          <p:cNvPr id="650" name="Google Shape;650;p59"/>
          <p:cNvSpPr txBox="1"/>
          <p:nvPr>
            <p:ph idx="1" type="subTitle"/>
          </p:nvPr>
        </p:nvSpPr>
        <p:spPr>
          <a:xfrm>
            <a:off x="1223550" y="2296150"/>
            <a:ext cx="1847100" cy="58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a:t>Git commit hash of the run</a:t>
            </a:r>
            <a:endParaRPr/>
          </a:p>
        </p:txBody>
      </p:sp>
      <p:sp>
        <p:nvSpPr>
          <p:cNvPr id="651" name="Google Shape;651;p59"/>
          <p:cNvSpPr txBox="1"/>
          <p:nvPr>
            <p:ph idx="3" type="title"/>
          </p:nvPr>
        </p:nvSpPr>
        <p:spPr>
          <a:xfrm>
            <a:off x="3523950" y="1760654"/>
            <a:ext cx="2096100" cy="4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US"/>
              <a:t>Start &amp; End Time</a:t>
            </a:r>
            <a:endParaRPr/>
          </a:p>
        </p:txBody>
      </p:sp>
      <p:sp>
        <p:nvSpPr>
          <p:cNvPr id="652" name="Google Shape;652;p59"/>
          <p:cNvSpPr txBox="1"/>
          <p:nvPr>
            <p:ph idx="4" type="subTitle"/>
          </p:nvPr>
        </p:nvSpPr>
        <p:spPr>
          <a:xfrm>
            <a:off x="3523950" y="2296150"/>
            <a:ext cx="2096100" cy="58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a:t>Start and end Time of the run</a:t>
            </a:r>
            <a:endParaRPr/>
          </a:p>
        </p:txBody>
      </p:sp>
      <p:sp>
        <p:nvSpPr>
          <p:cNvPr id="653" name="Google Shape;653;p59"/>
          <p:cNvSpPr txBox="1"/>
          <p:nvPr>
            <p:ph idx="5" type="title"/>
          </p:nvPr>
        </p:nvSpPr>
        <p:spPr>
          <a:xfrm>
            <a:off x="5971200" y="1760654"/>
            <a:ext cx="2096100" cy="4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US"/>
              <a:t>Source</a:t>
            </a:r>
            <a:endParaRPr/>
          </a:p>
        </p:txBody>
      </p:sp>
      <p:sp>
        <p:nvSpPr>
          <p:cNvPr id="654" name="Google Shape;654;p59"/>
          <p:cNvSpPr txBox="1"/>
          <p:nvPr>
            <p:ph idx="6" type="subTitle"/>
          </p:nvPr>
        </p:nvSpPr>
        <p:spPr>
          <a:xfrm>
            <a:off x="5971200" y="2296150"/>
            <a:ext cx="2096100" cy="58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a:t>Name of the file to launch the run, or the project name and entry point for the run</a:t>
            </a:r>
            <a:endParaRPr/>
          </a:p>
        </p:txBody>
      </p:sp>
      <p:sp>
        <p:nvSpPr>
          <p:cNvPr id="655" name="Google Shape;655;p59"/>
          <p:cNvSpPr txBox="1"/>
          <p:nvPr>
            <p:ph idx="7" type="title"/>
          </p:nvPr>
        </p:nvSpPr>
        <p:spPr>
          <a:xfrm>
            <a:off x="1076700" y="3349204"/>
            <a:ext cx="2096100" cy="4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US"/>
              <a:t>Parameters</a:t>
            </a:r>
            <a:endParaRPr/>
          </a:p>
        </p:txBody>
      </p:sp>
      <p:sp>
        <p:nvSpPr>
          <p:cNvPr id="656" name="Google Shape;656;p59"/>
          <p:cNvSpPr txBox="1"/>
          <p:nvPr>
            <p:ph idx="8" type="subTitle"/>
          </p:nvPr>
        </p:nvSpPr>
        <p:spPr>
          <a:xfrm>
            <a:off x="1076700" y="3884700"/>
            <a:ext cx="2096100" cy="58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a:t>Key-value input parameters of your choice. Both keys and values are strings.</a:t>
            </a:r>
            <a:endParaRPr/>
          </a:p>
        </p:txBody>
      </p:sp>
      <p:sp>
        <p:nvSpPr>
          <p:cNvPr id="657" name="Google Shape;657;p59"/>
          <p:cNvSpPr txBox="1"/>
          <p:nvPr>
            <p:ph idx="9" type="title"/>
          </p:nvPr>
        </p:nvSpPr>
        <p:spPr>
          <a:xfrm>
            <a:off x="3523950" y="3349204"/>
            <a:ext cx="2096100" cy="4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US"/>
              <a:t>Metrics</a:t>
            </a:r>
            <a:endParaRPr/>
          </a:p>
        </p:txBody>
      </p:sp>
      <p:sp>
        <p:nvSpPr>
          <p:cNvPr id="658" name="Google Shape;658;p59"/>
          <p:cNvSpPr txBox="1"/>
          <p:nvPr>
            <p:ph idx="13" type="subTitle"/>
          </p:nvPr>
        </p:nvSpPr>
        <p:spPr>
          <a:xfrm>
            <a:off x="3523950" y="3884700"/>
            <a:ext cx="2096100" cy="58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a:t>Key-value metrics, where the value is numeric and can be updated throughout the course of the run </a:t>
            </a:r>
            <a:endParaRPr/>
          </a:p>
        </p:txBody>
      </p:sp>
      <p:sp>
        <p:nvSpPr>
          <p:cNvPr id="659" name="Google Shape;659;p59"/>
          <p:cNvSpPr txBox="1"/>
          <p:nvPr>
            <p:ph idx="14" type="title"/>
          </p:nvPr>
        </p:nvSpPr>
        <p:spPr>
          <a:xfrm>
            <a:off x="5971200" y="3349204"/>
            <a:ext cx="2096100" cy="4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US"/>
              <a:t>Artifacts</a:t>
            </a:r>
            <a:endParaRPr/>
          </a:p>
        </p:txBody>
      </p:sp>
      <p:sp>
        <p:nvSpPr>
          <p:cNvPr id="660" name="Google Shape;660;p59"/>
          <p:cNvSpPr txBox="1"/>
          <p:nvPr>
            <p:ph idx="15" type="subTitle"/>
          </p:nvPr>
        </p:nvSpPr>
        <p:spPr>
          <a:xfrm>
            <a:off x="5971200" y="3884700"/>
            <a:ext cx="2096100" cy="58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a:t>Output files in any format (images, pickled models, data files…).</a:t>
            </a:r>
            <a:endParaRPr/>
          </a:p>
        </p:txBody>
      </p:sp>
      <p:sp>
        <p:nvSpPr>
          <p:cNvPr id="661" name="Google Shape;661;p59"/>
          <p:cNvSpPr txBox="1"/>
          <p:nvPr/>
        </p:nvSpPr>
        <p:spPr>
          <a:xfrm>
            <a:off x="6788400" y="4837250"/>
            <a:ext cx="2355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u="sng">
                <a:solidFill>
                  <a:schemeClr val="hlink"/>
                </a:solidFill>
                <a:hlinkClick r:id="rId3"/>
              </a:rPr>
              <a:t>Source</a:t>
            </a:r>
            <a:endParaRPr sz="1200"/>
          </a:p>
        </p:txBody>
      </p:sp>
      <p:sp>
        <p:nvSpPr>
          <p:cNvPr id="662" name="Google Shape;662;p59"/>
          <p:cNvSpPr txBox="1"/>
          <p:nvPr>
            <p:ph type="title"/>
          </p:nvPr>
        </p:nvSpPr>
        <p:spPr>
          <a:xfrm>
            <a:off x="452025" y="1074850"/>
            <a:ext cx="8323200" cy="49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solidFill>
                  <a:schemeClr val="dk2"/>
                </a:solidFill>
                <a:latin typeface="Abel"/>
                <a:ea typeface="Abel"/>
                <a:cs typeface="Abel"/>
                <a:sym typeface="Abel"/>
              </a:rPr>
              <a:t>In MLFlow tracking, a </a:t>
            </a:r>
            <a:r>
              <a:rPr lang="en-US"/>
              <a:t>run</a:t>
            </a:r>
            <a:r>
              <a:rPr lang="en-US">
                <a:solidFill>
                  <a:schemeClr val="dk2"/>
                </a:solidFill>
              </a:rPr>
              <a:t> </a:t>
            </a:r>
            <a:r>
              <a:rPr lang="en-US">
                <a:solidFill>
                  <a:schemeClr val="dk2"/>
                </a:solidFill>
                <a:latin typeface="Abel"/>
                <a:ea typeface="Abel"/>
                <a:cs typeface="Abel"/>
                <a:sym typeface="Abel"/>
              </a:rPr>
              <a:t>is the execution of some piece of data science code. For each run, you can log:</a:t>
            </a:r>
            <a:endParaRPr>
              <a:solidFill>
                <a:schemeClr val="dk2"/>
              </a:solidFill>
              <a:latin typeface="Abel"/>
              <a:ea typeface="Abel"/>
              <a:cs typeface="Abel"/>
              <a:sym typeface="Abe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PA DS Layout">
  <a:themeElements>
    <a:clrScheme name="Simple Light">
      <a:dk1>
        <a:srgbClr val="000000"/>
      </a:dk1>
      <a:lt1>
        <a:srgbClr val="FFFFFF"/>
      </a:lt1>
      <a:dk2>
        <a:srgbClr val="263238"/>
      </a:dk2>
      <a:lt2>
        <a:srgbClr val="EEEEEE"/>
      </a:lt2>
      <a:accent1>
        <a:srgbClr val="EF475B"/>
      </a:accent1>
      <a:accent2>
        <a:srgbClr val="455A64"/>
      </a:accent2>
      <a:accent3>
        <a:srgbClr val="263238"/>
      </a:accent3>
      <a:accent4>
        <a:srgbClr val="B78876"/>
      </a:accent4>
      <a:accent5>
        <a:srgbClr val="EBEBEB"/>
      </a:accent5>
      <a:accent6>
        <a:srgbClr val="AA655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